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8" r:id="rId1"/>
  </p:sldMasterIdLst>
  <p:sldIdLst>
    <p:sldId id="256" r:id="rId2"/>
    <p:sldId id="257" r:id="rId3"/>
    <p:sldId id="258" r:id="rId4"/>
    <p:sldId id="259" r:id="rId5"/>
    <p:sldId id="260" r:id="rId6"/>
    <p:sldId id="261" r:id="rId7"/>
    <p:sldId id="262" r:id="rId8"/>
    <p:sldId id="263" r:id="rId9"/>
    <p:sldId id="271" r:id="rId10"/>
    <p:sldId id="273" r:id="rId11"/>
    <p:sldId id="272" r:id="rId12"/>
    <p:sldId id="270" r:id="rId13"/>
    <p:sldId id="269" r:id="rId14"/>
    <p:sldId id="268" r:id="rId15"/>
    <p:sldId id="267" r:id="rId16"/>
    <p:sldId id="266" r:id="rId17"/>
    <p:sldId id="274" r:id="rId18"/>
    <p:sldId id="265"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4" autoAdjust="0"/>
    <p:restoredTop sz="94660"/>
  </p:normalViewPr>
  <p:slideViewPr>
    <p:cSldViewPr snapToGrid="0">
      <p:cViewPr varScale="1">
        <p:scale>
          <a:sx n="63" d="100"/>
          <a:sy n="63" d="100"/>
        </p:scale>
        <p:origin x="73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DDDAD2-AC3D-4165-9757-3FA15124B63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2D9963F8-0F3F-40F9-9189-B0D3A299EFB0}">
      <dgm:prSet phldrT="[Text]"/>
      <dgm:spPr/>
      <dgm:t>
        <a:bodyPr/>
        <a:lstStyle/>
        <a:p>
          <a:r>
            <a:rPr lang="en-US" b="1" dirty="0">
              <a:solidFill>
                <a:srgbClr val="FF0000"/>
              </a:solidFill>
            </a:rPr>
            <a:t>Mission Statement</a:t>
          </a:r>
        </a:p>
      </dgm:t>
    </dgm:pt>
    <dgm:pt modelId="{A27D4D60-6DB8-4D15-880C-D16CEA0B8E7F}" type="parTrans" cxnId="{2A8BC74B-01C6-48D2-A9A6-526E20557646}">
      <dgm:prSet/>
      <dgm:spPr/>
      <dgm:t>
        <a:bodyPr/>
        <a:lstStyle/>
        <a:p>
          <a:endParaRPr lang="en-US"/>
        </a:p>
      </dgm:t>
    </dgm:pt>
    <dgm:pt modelId="{87B49E98-5CD5-4BB3-9A45-3E3806B3EC3F}" type="sibTrans" cxnId="{2A8BC74B-01C6-48D2-A9A6-526E20557646}">
      <dgm:prSet/>
      <dgm:spPr/>
      <dgm:t>
        <a:bodyPr/>
        <a:lstStyle/>
        <a:p>
          <a:endParaRPr lang="en-US"/>
        </a:p>
      </dgm:t>
    </dgm:pt>
    <dgm:pt modelId="{C8F11F05-E46D-4B8A-B59F-221C6A3244E2}">
      <dgm:prSet phldrT="[Text]"/>
      <dgm:spPr/>
      <dgm:t>
        <a:bodyPr/>
        <a:lstStyle/>
        <a:p>
          <a:endParaRPr lang="en-US" b="1" dirty="0">
            <a:solidFill>
              <a:srgbClr val="FF0000"/>
            </a:solidFill>
          </a:endParaRPr>
        </a:p>
      </dgm:t>
    </dgm:pt>
    <dgm:pt modelId="{8737572D-0D3B-461E-B64E-EB435E0552E8}" type="parTrans" cxnId="{C529ED45-DACC-45FF-922C-57562F1C8999}">
      <dgm:prSet/>
      <dgm:spPr/>
      <dgm:t>
        <a:bodyPr/>
        <a:lstStyle/>
        <a:p>
          <a:endParaRPr lang="en-US"/>
        </a:p>
      </dgm:t>
    </dgm:pt>
    <dgm:pt modelId="{D47275BA-42B9-4176-8E0A-4340B8695755}" type="sibTrans" cxnId="{C529ED45-DACC-45FF-922C-57562F1C8999}">
      <dgm:prSet/>
      <dgm:spPr/>
      <dgm:t>
        <a:bodyPr/>
        <a:lstStyle/>
        <a:p>
          <a:endParaRPr lang="en-US"/>
        </a:p>
      </dgm:t>
    </dgm:pt>
    <dgm:pt modelId="{56DBD987-5FC8-4CB5-958B-1F883FA716CC}">
      <dgm:prSet phldrT="[Text]"/>
      <dgm:spPr/>
      <dgm:t>
        <a:bodyPr/>
        <a:lstStyle/>
        <a:p>
          <a:endParaRPr lang="en-US" b="1" dirty="0">
            <a:solidFill>
              <a:srgbClr val="FF0000"/>
            </a:solidFill>
          </a:endParaRPr>
        </a:p>
      </dgm:t>
    </dgm:pt>
    <dgm:pt modelId="{8251A7A7-8E2D-4CD9-91A8-C4F9D05F8B6E}" type="parTrans" cxnId="{1C4835D2-4187-4F47-B7E6-5E28763BC500}">
      <dgm:prSet/>
      <dgm:spPr/>
      <dgm:t>
        <a:bodyPr/>
        <a:lstStyle/>
        <a:p>
          <a:endParaRPr lang="en-US"/>
        </a:p>
      </dgm:t>
    </dgm:pt>
    <dgm:pt modelId="{8384A3A0-8138-40CD-9C81-F8B9818D0BA4}" type="sibTrans" cxnId="{1C4835D2-4187-4F47-B7E6-5E28763BC500}">
      <dgm:prSet/>
      <dgm:spPr/>
      <dgm:t>
        <a:bodyPr/>
        <a:lstStyle/>
        <a:p>
          <a:endParaRPr lang="en-US"/>
        </a:p>
      </dgm:t>
    </dgm:pt>
    <dgm:pt modelId="{EB675FC9-7FFD-47D9-93E2-BFE9C5CC40AE}">
      <dgm:prSet phldrT="[Text]"/>
      <dgm:spPr/>
      <dgm:t>
        <a:bodyPr/>
        <a:lstStyle/>
        <a:p>
          <a:endParaRPr lang="en-US" b="1" dirty="0">
            <a:solidFill>
              <a:srgbClr val="FF0000"/>
            </a:solidFill>
          </a:endParaRPr>
        </a:p>
      </dgm:t>
    </dgm:pt>
    <dgm:pt modelId="{A13F7D7A-047C-4518-9578-5129E777FFF5}" type="parTrans" cxnId="{F26FA40E-DAD0-4496-9C73-AF265714A17B}">
      <dgm:prSet/>
      <dgm:spPr/>
      <dgm:t>
        <a:bodyPr/>
        <a:lstStyle/>
        <a:p>
          <a:endParaRPr lang="en-US"/>
        </a:p>
      </dgm:t>
    </dgm:pt>
    <dgm:pt modelId="{BC0EADA0-B47C-40D9-82C9-1444DF0942B8}" type="sibTrans" cxnId="{F26FA40E-DAD0-4496-9C73-AF265714A17B}">
      <dgm:prSet/>
      <dgm:spPr/>
      <dgm:t>
        <a:bodyPr/>
        <a:lstStyle/>
        <a:p>
          <a:endParaRPr lang="en-US"/>
        </a:p>
      </dgm:t>
    </dgm:pt>
    <dgm:pt modelId="{DBB6DF07-EDA0-4806-AF3D-B5E146108FB7}">
      <dgm:prSet phldrT="[Text]"/>
      <dgm:spPr>
        <a:solidFill>
          <a:srgbClr val="92D050"/>
        </a:solidFill>
      </dgm:spPr>
      <dgm:t>
        <a:bodyPr/>
        <a:lstStyle/>
        <a:p>
          <a:endParaRPr lang="en-US" b="1" dirty="0">
            <a:solidFill>
              <a:srgbClr val="FF0000"/>
            </a:solidFill>
          </a:endParaRPr>
        </a:p>
      </dgm:t>
    </dgm:pt>
    <dgm:pt modelId="{12CA1BA8-DB2E-4B36-8B64-CC8EDFE63E90}" type="parTrans" cxnId="{15396B38-2B98-484F-807D-BF3EFCA1BAC5}">
      <dgm:prSet/>
      <dgm:spPr/>
      <dgm:t>
        <a:bodyPr/>
        <a:lstStyle/>
        <a:p>
          <a:endParaRPr lang="en-US"/>
        </a:p>
      </dgm:t>
    </dgm:pt>
    <dgm:pt modelId="{98C9D80C-6D7C-45A8-B4E3-1BCCB703F133}" type="sibTrans" cxnId="{15396B38-2B98-484F-807D-BF3EFCA1BAC5}">
      <dgm:prSet/>
      <dgm:spPr/>
      <dgm:t>
        <a:bodyPr/>
        <a:lstStyle/>
        <a:p>
          <a:endParaRPr lang="en-US"/>
        </a:p>
      </dgm:t>
    </dgm:pt>
    <dgm:pt modelId="{732F9A81-18E1-456E-A31C-AA711EC55F3B}">
      <dgm:prSet/>
      <dgm:spPr/>
      <dgm:t>
        <a:bodyPr/>
        <a:lstStyle/>
        <a:p>
          <a:endParaRPr lang="en-US" b="1" dirty="0">
            <a:solidFill>
              <a:srgbClr val="FF0000"/>
            </a:solidFill>
          </a:endParaRPr>
        </a:p>
      </dgm:t>
    </dgm:pt>
    <dgm:pt modelId="{EDB07668-6399-452F-8234-B14F6E9D926E}" type="parTrans" cxnId="{E19F15C0-CC75-4CE4-A283-2423472324C8}">
      <dgm:prSet/>
      <dgm:spPr/>
      <dgm:t>
        <a:bodyPr/>
        <a:lstStyle/>
        <a:p>
          <a:endParaRPr lang="en-US"/>
        </a:p>
      </dgm:t>
    </dgm:pt>
    <dgm:pt modelId="{8FBD234C-5D63-4AE3-B37A-D0B782BC87E7}" type="sibTrans" cxnId="{E19F15C0-CC75-4CE4-A283-2423472324C8}">
      <dgm:prSet/>
      <dgm:spPr/>
      <dgm:t>
        <a:bodyPr/>
        <a:lstStyle/>
        <a:p>
          <a:endParaRPr lang="en-US"/>
        </a:p>
      </dgm:t>
    </dgm:pt>
    <dgm:pt modelId="{735311FA-24EA-4369-BBE4-4C4808D1DBEE}">
      <dgm:prSet/>
      <dgm:spPr/>
      <dgm:t>
        <a:bodyPr/>
        <a:lstStyle/>
        <a:p>
          <a:endParaRPr lang="en-US" b="0" dirty="0">
            <a:solidFill>
              <a:schemeClr val="tx1"/>
            </a:solidFill>
          </a:endParaRPr>
        </a:p>
      </dgm:t>
    </dgm:pt>
    <dgm:pt modelId="{E6F022C7-0922-4A6C-97F7-ABEDC1CF88F4}" type="parTrans" cxnId="{FF22D861-E7C6-4164-B9C3-BF013B127C35}">
      <dgm:prSet/>
      <dgm:spPr/>
      <dgm:t>
        <a:bodyPr/>
        <a:lstStyle/>
        <a:p>
          <a:endParaRPr lang="en-US"/>
        </a:p>
      </dgm:t>
    </dgm:pt>
    <dgm:pt modelId="{9A9DF2B5-0A67-4B40-A6E0-F63B4C43F6E5}" type="sibTrans" cxnId="{FF22D861-E7C6-4164-B9C3-BF013B127C35}">
      <dgm:prSet/>
      <dgm:spPr/>
      <dgm:t>
        <a:bodyPr/>
        <a:lstStyle/>
        <a:p>
          <a:endParaRPr lang="en-US"/>
        </a:p>
      </dgm:t>
    </dgm:pt>
    <dgm:pt modelId="{BD297D94-B2FB-4F98-9783-E3D3F792B30E}">
      <dgm:prSet/>
      <dgm:spPr/>
      <dgm:t>
        <a:bodyPr/>
        <a:lstStyle/>
        <a:p>
          <a:endParaRPr lang="en-US" dirty="0"/>
        </a:p>
      </dgm:t>
    </dgm:pt>
    <dgm:pt modelId="{BF0D2784-FD5C-4C0B-880E-C3193CB81251}" type="parTrans" cxnId="{65C1A848-3FF6-4B15-84F5-52561037B93E}">
      <dgm:prSet/>
      <dgm:spPr/>
      <dgm:t>
        <a:bodyPr/>
        <a:lstStyle/>
        <a:p>
          <a:endParaRPr lang="en-US"/>
        </a:p>
      </dgm:t>
    </dgm:pt>
    <dgm:pt modelId="{80E435A4-1BA4-4448-B591-10C72D241A5D}" type="sibTrans" cxnId="{65C1A848-3FF6-4B15-84F5-52561037B93E}">
      <dgm:prSet/>
      <dgm:spPr/>
      <dgm:t>
        <a:bodyPr/>
        <a:lstStyle/>
        <a:p>
          <a:endParaRPr lang="en-US"/>
        </a:p>
      </dgm:t>
    </dgm:pt>
    <dgm:pt modelId="{653DA118-E733-4EBD-A336-AC0E76866DF3}" type="pres">
      <dgm:prSet presAssocID="{D8DDDAD2-AC3D-4165-9757-3FA15124B63D}" presName="diagram" presStyleCnt="0">
        <dgm:presLayoutVars>
          <dgm:dir/>
          <dgm:resizeHandles val="exact"/>
        </dgm:presLayoutVars>
      </dgm:prSet>
      <dgm:spPr/>
    </dgm:pt>
    <dgm:pt modelId="{8FC38DDF-8F4D-4B68-AB5E-D2B9DAEF43EA}" type="pres">
      <dgm:prSet presAssocID="{2D9963F8-0F3F-40F9-9189-B0D3A299EFB0}" presName="node" presStyleLbl="node1" presStyleIdx="0" presStyleCnt="8">
        <dgm:presLayoutVars>
          <dgm:bulletEnabled val="1"/>
        </dgm:presLayoutVars>
      </dgm:prSet>
      <dgm:spPr/>
    </dgm:pt>
    <dgm:pt modelId="{21AAE818-526E-4EE5-8454-DC63146D5134}" type="pres">
      <dgm:prSet presAssocID="{87B49E98-5CD5-4BB3-9A45-3E3806B3EC3F}" presName="sibTrans" presStyleLbl="sibTrans2D1" presStyleIdx="0" presStyleCnt="7"/>
      <dgm:spPr/>
    </dgm:pt>
    <dgm:pt modelId="{817A77BC-A8CE-4FF7-8B70-20439744CF70}" type="pres">
      <dgm:prSet presAssocID="{87B49E98-5CD5-4BB3-9A45-3E3806B3EC3F}" presName="connectorText" presStyleLbl="sibTrans2D1" presStyleIdx="0" presStyleCnt="7"/>
      <dgm:spPr/>
    </dgm:pt>
    <dgm:pt modelId="{9CFD77C2-5538-45F3-A55E-728DEEC349E0}" type="pres">
      <dgm:prSet presAssocID="{C8F11F05-E46D-4B8A-B59F-221C6A3244E2}" presName="node" presStyleLbl="node1" presStyleIdx="1" presStyleCnt="8">
        <dgm:presLayoutVars>
          <dgm:bulletEnabled val="1"/>
        </dgm:presLayoutVars>
      </dgm:prSet>
      <dgm:spPr/>
    </dgm:pt>
    <dgm:pt modelId="{609E4B48-8E4C-4929-983D-C5AA036A74D0}" type="pres">
      <dgm:prSet presAssocID="{D47275BA-42B9-4176-8E0A-4340B8695755}" presName="sibTrans" presStyleLbl="sibTrans2D1" presStyleIdx="1" presStyleCnt="7"/>
      <dgm:spPr/>
    </dgm:pt>
    <dgm:pt modelId="{E64238F8-2013-4312-B12B-19C3EEBC30A9}" type="pres">
      <dgm:prSet presAssocID="{D47275BA-42B9-4176-8E0A-4340B8695755}" presName="connectorText" presStyleLbl="sibTrans2D1" presStyleIdx="1" presStyleCnt="7"/>
      <dgm:spPr/>
    </dgm:pt>
    <dgm:pt modelId="{241184D7-79A4-4F17-81FA-34EA96ECE0D4}" type="pres">
      <dgm:prSet presAssocID="{56DBD987-5FC8-4CB5-958B-1F883FA716CC}" presName="node" presStyleLbl="node1" presStyleIdx="2" presStyleCnt="8">
        <dgm:presLayoutVars>
          <dgm:bulletEnabled val="1"/>
        </dgm:presLayoutVars>
      </dgm:prSet>
      <dgm:spPr/>
    </dgm:pt>
    <dgm:pt modelId="{6A0135B5-7C06-4541-9180-DD69DC61FDE0}" type="pres">
      <dgm:prSet presAssocID="{8384A3A0-8138-40CD-9C81-F8B9818D0BA4}" presName="sibTrans" presStyleLbl="sibTrans2D1" presStyleIdx="2" presStyleCnt="7"/>
      <dgm:spPr/>
    </dgm:pt>
    <dgm:pt modelId="{34572B4D-D04D-4F12-A679-DBAEB54975E8}" type="pres">
      <dgm:prSet presAssocID="{8384A3A0-8138-40CD-9C81-F8B9818D0BA4}" presName="connectorText" presStyleLbl="sibTrans2D1" presStyleIdx="2" presStyleCnt="7"/>
      <dgm:spPr/>
    </dgm:pt>
    <dgm:pt modelId="{59FAF74E-EFD6-4E6F-A13B-0905A77EB404}" type="pres">
      <dgm:prSet presAssocID="{EB675FC9-7FFD-47D9-93E2-BFE9C5CC40AE}" presName="node" presStyleLbl="node1" presStyleIdx="3" presStyleCnt="8">
        <dgm:presLayoutVars>
          <dgm:bulletEnabled val="1"/>
        </dgm:presLayoutVars>
      </dgm:prSet>
      <dgm:spPr/>
    </dgm:pt>
    <dgm:pt modelId="{F3478EFC-6BDD-4AC7-9C8D-788485CC26BE}" type="pres">
      <dgm:prSet presAssocID="{BC0EADA0-B47C-40D9-82C9-1444DF0942B8}" presName="sibTrans" presStyleLbl="sibTrans2D1" presStyleIdx="3" presStyleCnt="7"/>
      <dgm:spPr/>
    </dgm:pt>
    <dgm:pt modelId="{CC62351F-B693-4B4D-B8FB-4E374D206E22}" type="pres">
      <dgm:prSet presAssocID="{BC0EADA0-B47C-40D9-82C9-1444DF0942B8}" presName="connectorText" presStyleLbl="sibTrans2D1" presStyleIdx="3" presStyleCnt="7"/>
      <dgm:spPr/>
    </dgm:pt>
    <dgm:pt modelId="{0DAB0ACE-B1CD-4E8B-98A9-FFED6C6ECD3D}" type="pres">
      <dgm:prSet presAssocID="{DBB6DF07-EDA0-4806-AF3D-B5E146108FB7}" presName="node" presStyleLbl="node1" presStyleIdx="4" presStyleCnt="8">
        <dgm:presLayoutVars>
          <dgm:bulletEnabled val="1"/>
        </dgm:presLayoutVars>
      </dgm:prSet>
      <dgm:spPr/>
    </dgm:pt>
    <dgm:pt modelId="{B0C9ADF1-A38F-4815-B533-4B8B51FBB4CA}" type="pres">
      <dgm:prSet presAssocID="{98C9D80C-6D7C-45A8-B4E3-1BCCB703F133}" presName="sibTrans" presStyleLbl="sibTrans2D1" presStyleIdx="4" presStyleCnt="7"/>
      <dgm:spPr/>
    </dgm:pt>
    <dgm:pt modelId="{F3199A5E-907D-4E2F-A41C-8355671CE89F}" type="pres">
      <dgm:prSet presAssocID="{98C9D80C-6D7C-45A8-B4E3-1BCCB703F133}" presName="connectorText" presStyleLbl="sibTrans2D1" presStyleIdx="4" presStyleCnt="7"/>
      <dgm:spPr/>
    </dgm:pt>
    <dgm:pt modelId="{1EB9185C-A5A6-4F27-89FC-9CE0DD14C3D8}" type="pres">
      <dgm:prSet presAssocID="{732F9A81-18E1-456E-A31C-AA711EC55F3B}" presName="node" presStyleLbl="node1" presStyleIdx="5" presStyleCnt="8">
        <dgm:presLayoutVars>
          <dgm:bulletEnabled val="1"/>
        </dgm:presLayoutVars>
      </dgm:prSet>
      <dgm:spPr/>
    </dgm:pt>
    <dgm:pt modelId="{DEE03614-7254-4B09-9C7E-A27B9B23EDF5}" type="pres">
      <dgm:prSet presAssocID="{8FBD234C-5D63-4AE3-B37A-D0B782BC87E7}" presName="sibTrans" presStyleLbl="sibTrans2D1" presStyleIdx="5" presStyleCnt="7"/>
      <dgm:spPr/>
    </dgm:pt>
    <dgm:pt modelId="{52165F9A-670A-4C88-A502-613139CE7F41}" type="pres">
      <dgm:prSet presAssocID="{8FBD234C-5D63-4AE3-B37A-D0B782BC87E7}" presName="connectorText" presStyleLbl="sibTrans2D1" presStyleIdx="5" presStyleCnt="7"/>
      <dgm:spPr/>
    </dgm:pt>
    <dgm:pt modelId="{1CA3669B-9C03-40DB-8285-5752096E451D}" type="pres">
      <dgm:prSet presAssocID="{735311FA-24EA-4369-BBE4-4C4808D1DBEE}" presName="node" presStyleLbl="node1" presStyleIdx="6" presStyleCnt="8">
        <dgm:presLayoutVars>
          <dgm:bulletEnabled val="1"/>
        </dgm:presLayoutVars>
      </dgm:prSet>
      <dgm:spPr/>
    </dgm:pt>
    <dgm:pt modelId="{B6986B82-EE4B-46BF-A510-C4C7D626D191}" type="pres">
      <dgm:prSet presAssocID="{9A9DF2B5-0A67-4B40-A6E0-F63B4C43F6E5}" presName="sibTrans" presStyleLbl="sibTrans2D1" presStyleIdx="6" presStyleCnt="7"/>
      <dgm:spPr/>
    </dgm:pt>
    <dgm:pt modelId="{200E8440-B01D-4109-A8BE-CE85B27D6C2B}" type="pres">
      <dgm:prSet presAssocID="{9A9DF2B5-0A67-4B40-A6E0-F63B4C43F6E5}" presName="connectorText" presStyleLbl="sibTrans2D1" presStyleIdx="6" presStyleCnt="7"/>
      <dgm:spPr/>
    </dgm:pt>
    <dgm:pt modelId="{8A73E7B9-FDEF-482F-A68C-3E49E13AD44C}" type="pres">
      <dgm:prSet presAssocID="{BD297D94-B2FB-4F98-9783-E3D3F792B30E}" presName="node" presStyleLbl="node1" presStyleIdx="7" presStyleCnt="8">
        <dgm:presLayoutVars>
          <dgm:bulletEnabled val="1"/>
        </dgm:presLayoutVars>
      </dgm:prSet>
      <dgm:spPr/>
    </dgm:pt>
  </dgm:ptLst>
  <dgm:cxnLst>
    <dgm:cxn modelId="{D282C603-9A1B-414F-99B5-E794E79A74F8}" type="presOf" srcId="{87B49E98-5CD5-4BB3-9A45-3E3806B3EC3F}" destId="{817A77BC-A8CE-4FF7-8B70-20439744CF70}" srcOrd="1" destOrd="0" presId="urn:microsoft.com/office/officeart/2005/8/layout/process5"/>
    <dgm:cxn modelId="{F4875006-14C8-41A8-9C6D-7102A4846A30}" type="presOf" srcId="{8384A3A0-8138-40CD-9C81-F8B9818D0BA4}" destId="{34572B4D-D04D-4F12-A679-DBAEB54975E8}" srcOrd="1" destOrd="0" presId="urn:microsoft.com/office/officeart/2005/8/layout/process5"/>
    <dgm:cxn modelId="{BAFA7F09-F208-4D16-93D8-E5A8718E8D76}" type="presOf" srcId="{98C9D80C-6D7C-45A8-B4E3-1BCCB703F133}" destId="{B0C9ADF1-A38F-4815-B533-4B8B51FBB4CA}" srcOrd="0" destOrd="0" presId="urn:microsoft.com/office/officeart/2005/8/layout/process5"/>
    <dgm:cxn modelId="{EC026A0D-B04C-43C8-84D2-11B4B6C0C6F3}" type="presOf" srcId="{BC0EADA0-B47C-40D9-82C9-1444DF0942B8}" destId="{CC62351F-B693-4B4D-B8FB-4E374D206E22}" srcOrd="1" destOrd="0" presId="urn:microsoft.com/office/officeart/2005/8/layout/process5"/>
    <dgm:cxn modelId="{F26FA40E-DAD0-4496-9C73-AF265714A17B}" srcId="{D8DDDAD2-AC3D-4165-9757-3FA15124B63D}" destId="{EB675FC9-7FFD-47D9-93E2-BFE9C5CC40AE}" srcOrd="3" destOrd="0" parTransId="{A13F7D7A-047C-4518-9578-5129E777FFF5}" sibTransId="{BC0EADA0-B47C-40D9-82C9-1444DF0942B8}"/>
    <dgm:cxn modelId="{5236921C-FCCF-4F08-925A-2B3E61BE6DAD}" type="presOf" srcId="{BD297D94-B2FB-4F98-9783-E3D3F792B30E}" destId="{8A73E7B9-FDEF-482F-A68C-3E49E13AD44C}" srcOrd="0" destOrd="0" presId="urn:microsoft.com/office/officeart/2005/8/layout/process5"/>
    <dgm:cxn modelId="{24DA0237-ED3B-4096-91C6-08F1EE5A0AB7}" type="presOf" srcId="{D47275BA-42B9-4176-8E0A-4340B8695755}" destId="{609E4B48-8E4C-4929-983D-C5AA036A74D0}" srcOrd="0" destOrd="0" presId="urn:microsoft.com/office/officeart/2005/8/layout/process5"/>
    <dgm:cxn modelId="{15396B38-2B98-484F-807D-BF3EFCA1BAC5}" srcId="{D8DDDAD2-AC3D-4165-9757-3FA15124B63D}" destId="{DBB6DF07-EDA0-4806-AF3D-B5E146108FB7}" srcOrd="4" destOrd="0" parTransId="{12CA1BA8-DB2E-4B36-8B64-CC8EDFE63E90}" sibTransId="{98C9D80C-6D7C-45A8-B4E3-1BCCB703F133}"/>
    <dgm:cxn modelId="{2CBDAF5E-47F3-4B4D-B802-8DDAA9B52A1B}" type="presOf" srcId="{C8F11F05-E46D-4B8A-B59F-221C6A3244E2}" destId="{9CFD77C2-5538-45F3-A55E-728DEEC349E0}" srcOrd="0" destOrd="0" presId="urn:microsoft.com/office/officeart/2005/8/layout/process5"/>
    <dgm:cxn modelId="{FF22D861-E7C6-4164-B9C3-BF013B127C35}" srcId="{D8DDDAD2-AC3D-4165-9757-3FA15124B63D}" destId="{735311FA-24EA-4369-BBE4-4C4808D1DBEE}" srcOrd="6" destOrd="0" parTransId="{E6F022C7-0922-4A6C-97F7-ABEDC1CF88F4}" sibTransId="{9A9DF2B5-0A67-4B40-A6E0-F63B4C43F6E5}"/>
    <dgm:cxn modelId="{C529ED45-DACC-45FF-922C-57562F1C8999}" srcId="{D8DDDAD2-AC3D-4165-9757-3FA15124B63D}" destId="{C8F11F05-E46D-4B8A-B59F-221C6A3244E2}" srcOrd="1" destOrd="0" parTransId="{8737572D-0D3B-461E-B64E-EB435E0552E8}" sibTransId="{D47275BA-42B9-4176-8E0A-4340B8695755}"/>
    <dgm:cxn modelId="{65C1A848-3FF6-4B15-84F5-52561037B93E}" srcId="{D8DDDAD2-AC3D-4165-9757-3FA15124B63D}" destId="{BD297D94-B2FB-4F98-9783-E3D3F792B30E}" srcOrd="7" destOrd="0" parTransId="{BF0D2784-FD5C-4C0B-880E-C3193CB81251}" sibTransId="{80E435A4-1BA4-4448-B591-10C72D241A5D}"/>
    <dgm:cxn modelId="{6C673369-2251-4E1D-877D-985BC37A424D}" type="presOf" srcId="{9A9DF2B5-0A67-4B40-A6E0-F63B4C43F6E5}" destId="{200E8440-B01D-4109-A8BE-CE85B27D6C2B}" srcOrd="1" destOrd="0" presId="urn:microsoft.com/office/officeart/2005/8/layout/process5"/>
    <dgm:cxn modelId="{FCB80A4A-CF5C-4F3B-B35D-9F4A3C575E52}" type="presOf" srcId="{DBB6DF07-EDA0-4806-AF3D-B5E146108FB7}" destId="{0DAB0ACE-B1CD-4E8B-98A9-FFED6C6ECD3D}" srcOrd="0" destOrd="0" presId="urn:microsoft.com/office/officeart/2005/8/layout/process5"/>
    <dgm:cxn modelId="{CD53316A-51B0-46AF-92F9-D52D2118F072}" type="presOf" srcId="{8FBD234C-5D63-4AE3-B37A-D0B782BC87E7}" destId="{DEE03614-7254-4B09-9C7E-A27B9B23EDF5}" srcOrd="0" destOrd="0" presId="urn:microsoft.com/office/officeart/2005/8/layout/process5"/>
    <dgm:cxn modelId="{2A8BC74B-01C6-48D2-A9A6-526E20557646}" srcId="{D8DDDAD2-AC3D-4165-9757-3FA15124B63D}" destId="{2D9963F8-0F3F-40F9-9189-B0D3A299EFB0}" srcOrd="0" destOrd="0" parTransId="{A27D4D60-6DB8-4D15-880C-D16CEA0B8E7F}" sibTransId="{87B49E98-5CD5-4BB3-9A45-3E3806B3EC3F}"/>
    <dgm:cxn modelId="{3B1EDE4D-3914-405B-8ED5-DBE7CB23568E}" type="presOf" srcId="{EB675FC9-7FFD-47D9-93E2-BFE9C5CC40AE}" destId="{59FAF74E-EFD6-4E6F-A13B-0905A77EB404}" srcOrd="0" destOrd="0" presId="urn:microsoft.com/office/officeart/2005/8/layout/process5"/>
    <dgm:cxn modelId="{2D59FF52-591C-4FD9-9EF1-06F964D2BF5F}" type="presOf" srcId="{D47275BA-42B9-4176-8E0A-4340B8695755}" destId="{E64238F8-2013-4312-B12B-19C3EEBC30A9}" srcOrd="1" destOrd="0" presId="urn:microsoft.com/office/officeart/2005/8/layout/process5"/>
    <dgm:cxn modelId="{5719CA7A-F3E5-43E6-BC3C-A308BCE0A065}" type="presOf" srcId="{735311FA-24EA-4369-BBE4-4C4808D1DBEE}" destId="{1CA3669B-9C03-40DB-8285-5752096E451D}" srcOrd="0" destOrd="0" presId="urn:microsoft.com/office/officeart/2005/8/layout/process5"/>
    <dgm:cxn modelId="{3E314687-2B2D-4EC8-A57B-B592D3B69AD9}" type="presOf" srcId="{732F9A81-18E1-456E-A31C-AA711EC55F3B}" destId="{1EB9185C-A5A6-4F27-89FC-9CE0DD14C3D8}" srcOrd="0" destOrd="0" presId="urn:microsoft.com/office/officeart/2005/8/layout/process5"/>
    <dgm:cxn modelId="{BE9A489A-040E-4555-8E8D-0220F3E30C50}" type="presOf" srcId="{8384A3A0-8138-40CD-9C81-F8B9818D0BA4}" destId="{6A0135B5-7C06-4541-9180-DD69DC61FDE0}" srcOrd="0" destOrd="0" presId="urn:microsoft.com/office/officeart/2005/8/layout/process5"/>
    <dgm:cxn modelId="{4DD92EAB-1722-4ECD-93C4-9FEA9FF50A60}" type="presOf" srcId="{BC0EADA0-B47C-40D9-82C9-1444DF0942B8}" destId="{F3478EFC-6BDD-4AC7-9C8D-788485CC26BE}" srcOrd="0" destOrd="0" presId="urn:microsoft.com/office/officeart/2005/8/layout/process5"/>
    <dgm:cxn modelId="{A94BD9B7-49D0-4160-A98F-64106AED2A56}" type="presOf" srcId="{2D9963F8-0F3F-40F9-9189-B0D3A299EFB0}" destId="{8FC38DDF-8F4D-4B68-AB5E-D2B9DAEF43EA}" srcOrd="0" destOrd="0" presId="urn:microsoft.com/office/officeart/2005/8/layout/process5"/>
    <dgm:cxn modelId="{F06FC6BC-85EE-452A-8AAD-9F122364F0DA}" type="presOf" srcId="{56DBD987-5FC8-4CB5-958B-1F883FA716CC}" destId="{241184D7-79A4-4F17-81FA-34EA96ECE0D4}" srcOrd="0" destOrd="0" presId="urn:microsoft.com/office/officeart/2005/8/layout/process5"/>
    <dgm:cxn modelId="{E19F15C0-CC75-4CE4-A283-2423472324C8}" srcId="{D8DDDAD2-AC3D-4165-9757-3FA15124B63D}" destId="{732F9A81-18E1-456E-A31C-AA711EC55F3B}" srcOrd="5" destOrd="0" parTransId="{EDB07668-6399-452F-8234-B14F6E9D926E}" sibTransId="{8FBD234C-5D63-4AE3-B37A-D0B782BC87E7}"/>
    <dgm:cxn modelId="{56D5B4C9-3910-4BDE-8820-74AE8E173CB0}" type="presOf" srcId="{8FBD234C-5D63-4AE3-B37A-D0B782BC87E7}" destId="{52165F9A-670A-4C88-A502-613139CE7F41}" srcOrd="1" destOrd="0" presId="urn:microsoft.com/office/officeart/2005/8/layout/process5"/>
    <dgm:cxn modelId="{1C4835D2-4187-4F47-B7E6-5E28763BC500}" srcId="{D8DDDAD2-AC3D-4165-9757-3FA15124B63D}" destId="{56DBD987-5FC8-4CB5-958B-1F883FA716CC}" srcOrd="2" destOrd="0" parTransId="{8251A7A7-8E2D-4CD9-91A8-C4F9D05F8B6E}" sibTransId="{8384A3A0-8138-40CD-9C81-F8B9818D0BA4}"/>
    <dgm:cxn modelId="{3BA078D6-4642-488A-A933-4049C35A6322}" type="presOf" srcId="{D8DDDAD2-AC3D-4165-9757-3FA15124B63D}" destId="{653DA118-E733-4EBD-A336-AC0E76866DF3}" srcOrd="0" destOrd="0" presId="urn:microsoft.com/office/officeart/2005/8/layout/process5"/>
    <dgm:cxn modelId="{8C39F1E2-633A-467D-B4F6-F4E98E6567E0}" type="presOf" srcId="{9A9DF2B5-0A67-4B40-A6E0-F63B4C43F6E5}" destId="{B6986B82-EE4B-46BF-A510-C4C7D626D191}" srcOrd="0" destOrd="0" presId="urn:microsoft.com/office/officeart/2005/8/layout/process5"/>
    <dgm:cxn modelId="{80386CF2-C2F4-428A-B941-E335B40C6354}" type="presOf" srcId="{98C9D80C-6D7C-45A8-B4E3-1BCCB703F133}" destId="{F3199A5E-907D-4E2F-A41C-8355671CE89F}" srcOrd="1" destOrd="0" presId="urn:microsoft.com/office/officeart/2005/8/layout/process5"/>
    <dgm:cxn modelId="{0DD1E9FA-F353-4960-A401-1F7B906E24C1}" type="presOf" srcId="{87B49E98-5CD5-4BB3-9A45-3E3806B3EC3F}" destId="{21AAE818-526E-4EE5-8454-DC63146D5134}" srcOrd="0" destOrd="0" presId="urn:microsoft.com/office/officeart/2005/8/layout/process5"/>
    <dgm:cxn modelId="{1890489B-6972-4EDB-AACE-DBA04BB84153}" type="presParOf" srcId="{653DA118-E733-4EBD-A336-AC0E76866DF3}" destId="{8FC38DDF-8F4D-4B68-AB5E-D2B9DAEF43EA}" srcOrd="0" destOrd="0" presId="urn:microsoft.com/office/officeart/2005/8/layout/process5"/>
    <dgm:cxn modelId="{EE59656C-1670-40AE-9906-98BBB693C887}" type="presParOf" srcId="{653DA118-E733-4EBD-A336-AC0E76866DF3}" destId="{21AAE818-526E-4EE5-8454-DC63146D5134}" srcOrd="1" destOrd="0" presId="urn:microsoft.com/office/officeart/2005/8/layout/process5"/>
    <dgm:cxn modelId="{1E9A398F-E98B-410D-9CF8-1DC2E7822753}" type="presParOf" srcId="{21AAE818-526E-4EE5-8454-DC63146D5134}" destId="{817A77BC-A8CE-4FF7-8B70-20439744CF70}" srcOrd="0" destOrd="0" presId="urn:microsoft.com/office/officeart/2005/8/layout/process5"/>
    <dgm:cxn modelId="{1236A64E-A2CE-4275-8A81-87B111038688}" type="presParOf" srcId="{653DA118-E733-4EBD-A336-AC0E76866DF3}" destId="{9CFD77C2-5538-45F3-A55E-728DEEC349E0}" srcOrd="2" destOrd="0" presId="urn:microsoft.com/office/officeart/2005/8/layout/process5"/>
    <dgm:cxn modelId="{C085CF55-E097-48A1-84D4-F53A5D8E2EDE}" type="presParOf" srcId="{653DA118-E733-4EBD-A336-AC0E76866DF3}" destId="{609E4B48-8E4C-4929-983D-C5AA036A74D0}" srcOrd="3" destOrd="0" presId="urn:microsoft.com/office/officeart/2005/8/layout/process5"/>
    <dgm:cxn modelId="{0166F979-BAF4-4299-8AD7-DACC3B24C805}" type="presParOf" srcId="{609E4B48-8E4C-4929-983D-C5AA036A74D0}" destId="{E64238F8-2013-4312-B12B-19C3EEBC30A9}" srcOrd="0" destOrd="0" presId="urn:microsoft.com/office/officeart/2005/8/layout/process5"/>
    <dgm:cxn modelId="{ED153A81-7E61-4F70-856B-BAA9CF4577AE}" type="presParOf" srcId="{653DA118-E733-4EBD-A336-AC0E76866DF3}" destId="{241184D7-79A4-4F17-81FA-34EA96ECE0D4}" srcOrd="4" destOrd="0" presId="urn:microsoft.com/office/officeart/2005/8/layout/process5"/>
    <dgm:cxn modelId="{C1A8953E-E4A4-4F1B-8C7C-BEC1E7FAAA85}" type="presParOf" srcId="{653DA118-E733-4EBD-A336-AC0E76866DF3}" destId="{6A0135B5-7C06-4541-9180-DD69DC61FDE0}" srcOrd="5" destOrd="0" presId="urn:microsoft.com/office/officeart/2005/8/layout/process5"/>
    <dgm:cxn modelId="{A5E5B21A-9D95-41EF-8CDB-145B4DF6377C}" type="presParOf" srcId="{6A0135B5-7C06-4541-9180-DD69DC61FDE0}" destId="{34572B4D-D04D-4F12-A679-DBAEB54975E8}" srcOrd="0" destOrd="0" presId="urn:microsoft.com/office/officeart/2005/8/layout/process5"/>
    <dgm:cxn modelId="{A79E8815-73A0-4CBA-AC61-24A96D58D400}" type="presParOf" srcId="{653DA118-E733-4EBD-A336-AC0E76866DF3}" destId="{59FAF74E-EFD6-4E6F-A13B-0905A77EB404}" srcOrd="6" destOrd="0" presId="urn:microsoft.com/office/officeart/2005/8/layout/process5"/>
    <dgm:cxn modelId="{5EC1A7C9-8B7F-4BDB-8B7E-93E7B3B095FB}" type="presParOf" srcId="{653DA118-E733-4EBD-A336-AC0E76866DF3}" destId="{F3478EFC-6BDD-4AC7-9C8D-788485CC26BE}" srcOrd="7" destOrd="0" presId="urn:microsoft.com/office/officeart/2005/8/layout/process5"/>
    <dgm:cxn modelId="{05BA3E4B-EEDB-47B0-90D3-76BDC1C6F5CD}" type="presParOf" srcId="{F3478EFC-6BDD-4AC7-9C8D-788485CC26BE}" destId="{CC62351F-B693-4B4D-B8FB-4E374D206E22}" srcOrd="0" destOrd="0" presId="urn:microsoft.com/office/officeart/2005/8/layout/process5"/>
    <dgm:cxn modelId="{5EE6EB2A-15EE-4584-9468-CF0A52DE8FE3}" type="presParOf" srcId="{653DA118-E733-4EBD-A336-AC0E76866DF3}" destId="{0DAB0ACE-B1CD-4E8B-98A9-FFED6C6ECD3D}" srcOrd="8" destOrd="0" presId="urn:microsoft.com/office/officeart/2005/8/layout/process5"/>
    <dgm:cxn modelId="{C2144512-E83D-4768-91E2-43332E50921F}" type="presParOf" srcId="{653DA118-E733-4EBD-A336-AC0E76866DF3}" destId="{B0C9ADF1-A38F-4815-B533-4B8B51FBB4CA}" srcOrd="9" destOrd="0" presId="urn:microsoft.com/office/officeart/2005/8/layout/process5"/>
    <dgm:cxn modelId="{C79D0742-E237-489B-83CD-EAFEFF5B4B5E}" type="presParOf" srcId="{B0C9ADF1-A38F-4815-B533-4B8B51FBB4CA}" destId="{F3199A5E-907D-4E2F-A41C-8355671CE89F}" srcOrd="0" destOrd="0" presId="urn:microsoft.com/office/officeart/2005/8/layout/process5"/>
    <dgm:cxn modelId="{90890A15-0AD4-468D-8B0A-D9DD21C479A5}" type="presParOf" srcId="{653DA118-E733-4EBD-A336-AC0E76866DF3}" destId="{1EB9185C-A5A6-4F27-89FC-9CE0DD14C3D8}" srcOrd="10" destOrd="0" presId="urn:microsoft.com/office/officeart/2005/8/layout/process5"/>
    <dgm:cxn modelId="{3CB292E6-3CB2-428C-A027-CD1C78D6D44D}" type="presParOf" srcId="{653DA118-E733-4EBD-A336-AC0E76866DF3}" destId="{DEE03614-7254-4B09-9C7E-A27B9B23EDF5}" srcOrd="11" destOrd="0" presId="urn:microsoft.com/office/officeart/2005/8/layout/process5"/>
    <dgm:cxn modelId="{45163D75-8DA8-4BC5-85B7-C6393993924A}" type="presParOf" srcId="{DEE03614-7254-4B09-9C7E-A27B9B23EDF5}" destId="{52165F9A-670A-4C88-A502-613139CE7F41}" srcOrd="0" destOrd="0" presId="urn:microsoft.com/office/officeart/2005/8/layout/process5"/>
    <dgm:cxn modelId="{03AE095E-32F8-4F0D-A958-832BCB6A135D}" type="presParOf" srcId="{653DA118-E733-4EBD-A336-AC0E76866DF3}" destId="{1CA3669B-9C03-40DB-8285-5752096E451D}" srcOrd="12" destOrd="0" presId="urn:microsoft.com/office/officeart/2005/8/layout/process5"/>
    <dgm:cxn modelId="{E355FC99-C408-42AA-8200-9D0C5557D7A9}" type="presParOf" srcId="{653DA118-E733-4EBD-A336-AC0E76866DF3}" destId="{B6986B82-EE4B-46BF-A510-C4C7D626D191}" srcOrd="13" destOrd="0" presId="urn:microsoft.com/office/officeart/2005/8/layout/process5"/>
    <dgm:cxn modelId="{A332082A-EEE3-4EF6-8223-5B2059CA4B91}" type="presParOf" srcId="{B6986B82-EE4B-46BF-A510-C4C7D626D191}" destId="{200E8440-B01D-4109-A8BE-CE85B27D6C2B}" srcOrd="0" destOrd="0" presId="urn:microsoft.com/office/officeart/2005/8/layout/process5"/>
    <dgm:cxn modelId="{16B559BA-1813-4568-BC53-AA3B214E4CDB}" type="presParOf" srcId="{653DA118-E733-4EBD-A336-AC0E76866DF3}" destId="{8A73E7B9-FDEF-482F-A68C-3E49E13AD44C}"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DDDAD2-AC3D-4165-9757-3FA15124B63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2D9963F8-0F3F-40F9-9189-B0D3A299EFB0}">
      <dgm:prSet phldrT="[Text]"/>
      <dgm:spPr/>
      <dgm:t>
        <a:bodyPr/>
        <a:lstStyle/>
        <a:p>
          <a:r>
            <a:rPr lang="en-US" dirty="0"/>
            <a:t>Mission Statement</a:t>
          </a:r>
        </a:p>
      </dgm:t>
    </dgm:pt>
    <dgm:pt modelId="{A27D4D60-6DB8-4D15-880C-D16CEA0B8E7F}" type="parTrans" cxnId="{2A8BC74B-01C6-48D2-A9A6-526E20557646}">
      <dgm:prSet/>
      <dgm:spPr/>
      <dgm:t>
        <a:bodyPr/>
        <a:lstStyle/>
        <a:p>
          <a:endParaRPr lang="en-US"/>
        </a:p>
      </dgm:t>
    </dgm:pt>
    <dgm:pt modelId="{87B49E98-5CD5-4BB3-9A45-3E3806B3EC3F}" type="sibTrans" cxnId="{2A8BC74B-01C6-48D2-A9A6-526E20557646}">
      <dgm:prSet/>
      <dgm:spPr/>
      <dgm:t>
        <a:bodyPr/>
        <a:lstStyle/>
        <a:p>
          <a:endParaRPr lang="en-US"/>
        </a:p>
      </dgm:t>
    </dgm:pt>
    <dgm:pt modelId="{C8F11F05-E46D-4B8A-B59F-221C6A3244E2}">
      <dgm:prSet phldrT="[Text]"/>
      <dgm:spPr/>
      <dgm:t>
        <a:bodyPr/>
        <a:lstStyle/>
        <a:p>
          <a:r>
            <a:rPr lang="en-US" b="1" dirty="0">
              <a:solidFill>
                <a:srgbClr val="FF0000"/>
              </a:solidFill>
            </a:rPr>
            <a:t>Rationale</a:t>
          </a:r>
        </a:p>
      </dgm:t>
    </dgm:pt>
    <dgm:pt modelId="{8737572D-0D3B-461E-B64E-EB435E0552E8}" type="parTrans" cxnId="{C529ED45-DACC-45FF-922C-57562F1C8999}">
      <dgm:prSet/>
      <dgm:spPr/>
      <dgm:t>
        <a:bodyPr/>
        <a:lstStyle/>
        <a:p>
          <a:endParaRPr lang="en-US"/>
        </a:p>
      </dgm:t>
    </dgm:pt>
    <dgm:pt modelId="{D47275BA-42B9-4176-8E0A-4340B8695755}" type="sibTrans" cxnId="{C529ED45-DACC-45FF-922C-57562F1C8999}">
      <dgm:prSet/>
      <dgm:spPr/>
      <dgm:t>
        <a:bodyPr/>
        <a:lstStyle/>
        <a:p>
          <a:endParaRPr lang="en-US"/>
        </a:p>
      </dgm:t>
    </dgm:pt>
    <dgm:pt modelId="{56DBD987-5FC8-4CB5-958B-1F883FA716CC}">
      <dgm:prSet phldrT="[Text]"/>
      <dgm:spPr/>
      <dgm:t>
        <a:bodyPr/>
        <a:lstStyle/>
        <a:p>
          <a:endParaRPr lang="en-US" b="1" dirty="0">
            <a:solidFill>
              <a:srgbClr val="FF0000"/>
            </a:solidFill>
          </a:endParaRPr>
        </a:p>
      </dgm:t>
    </dgm:pt>
    <dgm:pt modelId="{8251A7A7-8E2D-4CD9-91A8-C4F9D05F8B6E}" type="parTrans" cxnId="{1C4835D2-4187-4F47-B7E6-5E28763BC500}">
      <dgm:prSet/>
      <dgm:spPr/>
      <dgm:t>
        <a:bodyPr/>
        <a:lstStyle/>
        <a:p>
          <a:endParaRPr lang="en-US"/>
        </a:p>
      </dgm:t>
    </dgm:pt>
    <dgm:pt modelId="{8384A3A0-8138-40CD-9C81-F8B9818D0BA4}" type="sibTrans" cxnId="{1C4835D2-4187-4F47-B7E6-5E28763BC500}">
      <dgm:prSet/>
      <dgm:spPr/>
      <dgm:t>
        <a:bodyPr/>
        <a:lstStyle/>
        <a:p>
          <a:endParaRPr lang="en-US"/>
        </a:p>
      </dgm:t>
    </dgm:pt>
    <dgm:pt modelId="{EB675FC9-7FFD-47D9-93E2-BFE9C5CC40AE}">
      <dgm:prSet phldrT="[Text]"/>
      <dgm:spPr/>
      <dgm:t>
        <a:bodyPr/>
        <a:lstStyle/>
        <a:p>
          <a:endParaRPr lang="en-US" b="1" dirty="0">
            <a:solidFill>
              <a:srgbClr val="FF0000"/>
            </a:solidFill>
          </a:endParaRPr>
        </a:p>
      </dgm:t>
    </dgm:pt>
    <dgm:pt modelId="{A13F7D7A-047C-4518-9578-5129E777FFF5}" type="parTrans" cxnId="{F26FA40E-DAD0-4496-9C73-AF265714A17B}">
      <dgm:prSet/>
      <dgm:spPr/>
      <dgm:t>
        <a:bodyPr/>
        <a:lstStyle/>
        <a:p>
          <a:endParaRPr lang="en-US"/>
        </a:p>
      </dgm:t>
    </dgm:pt>
    <dgm:pt modelId="{BC0EADA0-B47C-40D9-82C9-1444DF0942B8}" type="sibTrans" cxnId="{F26FA40E-DAD0-4496-9C73-AF265714A17B}">
      <dgm:prSet/>
      <dgm:spPr/>
      <dgm:t>
        <a:bodyPr/>
        <a:lstStyle/>
        <a:p>
          <a:endParaRPr lang="en-US"/>
        </a:p>
      </dgm:t>
    </dgm:pt>
    <dgm:pt modelId="{DBB6DF07-EDA0-4806-AF3D-B5E146108FB7}">
      <dgm:prSet phldrT="[Text]"/>
      <dgm:spPr>
        <a:solidFill>
          <a:srgbClr val="92D050"/>
        </a:solidFill>
      </dgm:spPr>
      <dgm:t>
        <a:bodyPr/>
        <a:lstStyle/>
        <a:p>
          <a:endParaRPr lang="en-US" b="1" dirty="0">
            <a:solidFill>
              <a:srgbClr val="FF0000"/>
            </a:solidFill>
          </a:endParaRPr>
        </a:p>
      </dgm:t>
    </dgm:pt>
    <dgm:pt modelId="{12CA1BA8-DB2E-4B36-8B64-CC8EDFE63E90}" type="parTrans" cxnId="{15396B38-2B98-484F-807D-BF3EFCA1BAC5}">
      <dgm:prSet/>
      <dgm:spPr/>
      <dgm:t>
        <a:bodyPr/>
        <a:lstStyle/>
        <a:p>
          <a:endParaRPr lang="en-US"/>
        </a:p>
      </dgm:t>
    </dgm:pt>
    <dgm:pt modelId="{98C9D80C-6D7C-45A8-B4E3-1BCCB703F133}" type="sibTrans" cxnId="{15396B38-2B98-484F-807D-BF3EFCA1BAC5}">
      <dgm:prSet/>
      <dgm:spPr/>
      <dgm:t>
        <a:bodyPr/>
        <a:lstStyle/>
        <a:p>
          <a:endParaRPr lang="en-US"/>
        </a:p>
      </dgm:t>
    </dgm:pt>
    <dgm:pt modelId="{732F9A81-18E1-456E-A31C-AA711EC55F3B}">
      <dgm:prSet/>
      <dgm:spPr/>
      <dgm:t>
        <a:bodyPr/>
        <a:lstStyle/>
        <a:p>
          <a:endParaRPr lang="en-US" b="1" dirty="0">
            <a:solidFill>
              <a:srgbClr val="FF0000"/>
            </a:solidFill>
          </a:endParaRPr>
        </a:p>
      </dgm:t>
    </dgm:pt>
    <dgm:pt modelId="{EDB07668-6399-452F-8234-B14F6E9D926E}" type="parTrans" cxnId="{E19F15C0-CC75-4CE4-A283-2423472324C8}">
      <dgm:prSet/>
      <dgm:spPr/>
      <dgm:t>
        <a:bodyPr/>
        <a:lstStyle/>
        <a:p>
          <a:endParaRPr lang="en-US"/>
        </a:p>
      </dgm:t>
    </dgm:pt>
    <dgm:pt modelId="{8FBD234C-5D63-4AE3-B37A-D0B782BC87E7}" type="sibTrans" cxnId="{E19F15C0-CC75-4CE4-A283-2423472324C8}">
      <dgm:prSet/>
      <dgm:spPr/>
      <dgm:t>
        <a:bodyPr/>
        <a:lstStyle/>
        <a:p>
          <a:endParaRPr lang="en-US"/>
        </a:p>
      </dgm:t>
    </dgm:pt>
    <dgm:pt modelId="{735311FA-24EA-4369-BBE4-4C4808D1DBEE}">
      <dgm:prSet/>
      <dgm:spPr/>
      <dgm:t>
        <a:bodyPr/>
        <a:lstStyle/>
        <a:p>
          <a:endParaRPr lang="en-US" b="0" dirty="0">
            <a:solidFill>
              <a:schemeClr val="tx1"/>
            </a:solidFill>
          </a:endParaRPr>
        </a:p>
      </dgm:t>
    </dgm:pt>
    <dgm:pt modelId="{E6F022C7-0922-4A6C-97F7-ABEDC1CF88F4}" type="parTrans" cxnId="{FF22D861-E7C6-4164-B9C3-BF013B127C35}">
      <dgm:prSet/>
      <dgm:spPr/>
      <dgm:t>
        <a:bodyPr/>
        <a:lstStyle/>
        <a:p>
          <a:endParaRPr lang="en-US"/>
        </a:p>
      </dgm:t>
    </dgm:pt>
    <dgm:pt modelId="{9A9DF2B5-0A67-4B40-A6E0-F63B4C43F6E5}" type="sibTrans" cxnId="{FF22D861-E7C6-4164-B9C3-BF013B127C35}">
      <dgm:prSet/>
      <dgm:spPr/>
      <dgm:t>
        <a:bodyPr/>
        <a:lstStyle/>
        <a:p>
          <a:endParaRPr lang="en-US"/>
        </a:p>
      </dgm:t>
    </dgm:pt>
    <dgm:pt modelId="{BD297D94-B2FB-4F98-9783-E3D3F792B30E}">
      <dgm:prSet/>
      <dgm:spPr/>
      <dgm:t>
        <a:bodyPr/>
        <a:lstStyle/>
        <a:p>
          <a:endParaRPr lang="en-US" dirty="0"/>
        </a:p>
      </dgm:t>
    </dgm:pt>
    <dgm:pt modelId="{BF0D2784-FD5C-4C0B-880E-C3193CB81251}" type="parTrans" cxnId="{65C1A848-3FF6-4B15-84F5-52561037B93E}">
      <dgm:prSet/>
      <dgm:spPr/>
      <dgm:t>
        <a:bodyPr/>
        <a:lstStyle/>
        <a:p>
          <a:endParaRPr lang="en-US"/>
        </a:p>
      </dgm:t>
    </dgm:pt>
    <dgm:pt modelId="{80E435A4-1BA4-4448-B591-10C72D241A5D}" type="sibTrans" cxnId="{65C1A848-3FF6-4B15-84F5-52561037B93E}">
      <dgm:prSet/>
      <dgm:spPr/>
      <dgm:t>
        <a:bodyPr/>
        <a:lstStyle/>
        <a:p>
          <a:endParaRPr lang="en-US"/>
        </a:p>
      </dgm:t>
    </dgm:pt>
    <dgm:pt modelId="{653DA118-E733-4EBD-A336-AC0E76866DF3}" type="pres">
      <dgm:prSet presAssocID="{D8DDDAD2-AC3D-4165-9757-3FA15124B63D}" presName="diagram" presStyleCnt="0">
        <dgm:presLayoutVars>
          <dgm:dir/>
          <dgm:resizeHandles val="exact"/>
        </dgm:presLayoutVars>
      </dgm:prSet>
      <dgm:spPr/>
    </dgm:pt>
    <dgm:pt modelId="{8FC38DDF-8F4D-4B68-AB5E-D2B9DAEF43EA}" type="pres">
      <dgm:prSet presAssocID="{2D9963F8-0F3F-40F9-9189-B0D3A299EFB0}" presName="node" presStyleLbl="node1" presStyleIdx="0" presStyleCnt="8">
        <dgm:presLayoutVars>
          <dgm:bulletEnabled val="1"/>
        </dgm:presLayoutVars>
      </dgm:prSet>
      <dgm:spPr/>
    </dgm:pt>
    <dgm:pt modelId="{21AAE818-526E-4EE5-8454-DC63146D5134}" type="pres">
      <dgm:prSet presAssocID="{87B49E98-5CD5-4BB3-9A45-3E3806B3EC3F}" presName="sibTrans" presStyleLbl="sibTrans2D1" presStyleIdx="0" presStyleCnt="7"/>
      <dgm:spPr/>
    </dgm:pt>
    <dgm:pt modelId="{817A77BC-A8CE-4FF7-8B70-20439744CF70}" type="pres">
      <dgm:prSet presAssocID="{87B49E98-5CD5-4BB3-9A45-3E3806B3EC3F}" presName="connectorText" presStyleLbl="sibTrans2D1" presStyleIdx="0" presStyleCnt="7"/>
      <dgm:spPr/>
    </dgm:pt>
    <dgm:pt modelId="{9CFD77C2-5538-45F3-A55E-728DEEC349E0}" type="pres">
      <dgm:prSet presAssocID="{C8F11F05-E46D-4B8A-B59F-221C6A3244E2}" presName="node" presStyleLbl="node1" presStyleIdx="1" presStyleCnt="8">
        <dgm:presLayoutVars>
          <dgm:bulletEnabled val="1"/>
        </dgm:presLayoutVars>
      </dgm:prSet>
      <dgm:spPr/>
    </dgm:pt>
    <dgm:pt modelId="{609E4B48-8E4C-4929-983D-C5AA036A74D0}" type="pres">
      <dgm:prSet presAssocID="{D47275BA-42B9-4176-8E0A-4340B8695755}" presName="sibTrans" presStyleLbl="sibTrans2D1" presStyleIdx="1" presStyleCnt="7"/>
      <dgm:spPr/>
    </dgm:pt>
    <dgm:pt modelId="{E64238F8-2013-4312-B12B-19C3EEBC30A9}" type="pres">
      <dgm:prSet presAssocID="{D47275BA-42B9-4176-8E0A-4340B8695755}" presName="connectorText" presStyleLbl="sibTrans2D1" presStyleIdx="1" presStyleCnt="7"/>
      <dgm:spPr/>
    </dgm:pt>
    <dgm:pt modelId="{241184D7-79A4-4F17-81FA-34EA96ECE0D4}" type="pres">
      <dgm:prSet presAssocID="{56DBD987-5FC8-4CB5-958B-1F883FA716CC}" presName="node" presStyleLbl="node1" presStyleIdx="2" presStyleCnt="8">
        <dgm:presLayoutVars>
          <dgm:bulletEnabled val="1"/>
        </dgm:presLayoutVars>
      </dgm:prSet>
      <dgm:spPr/>
    </dgm:pt>
    <dgm:pt modelId="{6A0135B5-7C06-4541-9180-DD69DC61FDE0}" type="pres">
      <dgm:prSet presAssocID="{8384A3A0-8138-40CD-9C81-F8B9818D0BA4}" presName="sibTrans" presStyleLbl="sibTrans2D1" presStyleIdx="2" presStyleCnt="7"/>
      <dgm:spPr/>
    </dgm:pt>
    <dgm:pt modelId="{34572B4D-D04D-4F12-A679-DBAEB54975E8}" type="pres">
      <dgm:prSet presAssocID="{8384A3A0-8138-40CD-9C81-F8B9818D0BA4}" presName="connectorText" presStyleLbl="sibTrans2D1" presStyleIdx="2" presStyleCnt="7"/>
      <dgm:spPr/>
    </dgm:pt>
    <dgm:pt modelId="{59FAF74E-EFD6-4E6F-A13B-0905A77EB404}" type="pres">
      <dgm:prSet presAssocID="{EB675FC9-7FFD-47D9-93E2-BFE9C5CC40AE}" presName="node" presStyleLbl="node1" presStyleIdx="3" presStyleCnt="8">
        <dgm:presLayoutVars>
          <dgm:bulletEnabled val="1"/>
        </dgm:presLayoutVars>
      </dgm:prSet>
      <dgm:spPr/>
    </dgm:pt>
    <dgm:pt modelId="{F3478EFC-6BDD-4AC7-9C8D-788485CC26BE}" type="pres">
      <dgm:prSet presAssocID="{BC0EADA0-B47C-40D9-82C9-1444DF0942B8}" presName="sibTrans" presStyleLbl="sibTrans2D1" presStyleIdx="3" presStyleCnt="7"/>
      <dgm:spPr/>
    </dgm:pt>
    <dgm:pt modelId="{CC62351F-B693-4B4D-B8FB-4E374D206E22}" type="pres">
      <dgm:prSet presAssocID="{BC0EADA0-B47C-40D9-82C9-1444DF0942B8}" presName="connectorText" presStyleLbl="sibTrans2D1" presStyleIdx="3" presStyleCnt="7"/>
      <dgm:spPr/>
    </dgm:pt>
    <dgm:pt modelId="{0DAB0ACE-B1CD-4E8B-98A9-FFED6C6ECD3D}" type="pres">
      <dgm:prSet presAssocID="{DBB6DF07-EDA0-4806-AF3D-B5E146108FB7}" presName="node" presStyleLbl="node1" presStyleIdx="4" presStyleCnt="8">
        <dgm:presLayoutVars>
          <dgm:bulletEnabled val="1"/>
        </dgm:presLayoutVars>
      </dgm:prSet>
      <dgm:spPr/>
    </dgm:pt>
    <dgm:pt modelId="{B0C9ADF1-A38F-4815-B533-4B8B51FBB4CA}" type="pres">
      <dgm:prSet presAssocID="{98C9D80C-6D7C-45A8-B4E3-1BCCB703F133}" presName="sibTrans" presStyleLbl="sibTrans2D1" presStyleIdx="4" presStyleCnt="7"/>
      <dgm:spPr/>
    </dgm:pt>
    <dgm:pt modelId="{F3199A5E-907D-4E2F-A41C-8355671CE89F}" type="pres">
      <dgm:prSet presAssocID="{98C9D80C-6D7C-45A8-B4E3-1BCCB703F133}" presName="connectorText" presStyleLbl="sibTrans2D1" presStyleIdx="4" presStyleCnt="7"/>
      <dgm:spPr/>
    </dgm:pt>
    <dgm:pt modelId="{1EB9185C-A5A6-4F27-89FC-9CE0DD14C3D8}" type="pres">
      <dgm:prSet presAssocID="{732F9A81-18E1-456E-A31C-AA711EC55F3B}" presName="node" presStyleLbl="node1" presStyleIdx="5" presStyleCnt="8">
        <dgm:presLayoutVars>
          <dgm:bulletEnabled val="1"/>
        </dgm:presLayoutVars>
      </dgm:prSet>
      <dgm:spPr/>
    </dgm:pt>
    <dgm:pt modelId="{DEE03614-7254-4B09-9C7E-A27B9B23EDF5}" type="pres">
      <dgm:prSet presAssocID="{8FBD234C-5D63-4AE3-B37A-D0B782BC87E7}" presName="sibTrans" presStyleLbl="sibTrans2D1" presStyleIdx="5" presStyleCnt="7"/>
      <dgm:spPr/>
    </dgm:pt>
    <dgm:pt modelId="{52165F9A-670A-4C88-A502-613139CE7F41}" type="pres">
      <dgm:prSet presAssocID="{8FBD234C-5D63-4AE3-B37A-D0B782BC87E7}" presName="connectorText" presStyleLbl="sibTrans2D1" presStyleIdx="5" presStyleCnt="7"/>
      <dgm:spPr/>
    </dgm:pt>
    <dgm:pt modelId="{1CA3669B-9C03-40DB-8285-5752096E451D}" type="pres">
      <dgm:prSet presAssocID="{735311FA-24EA-4369-BBE4-4C4808D1DBEE}" presName="node" presStyleLbl="node1" presStyleIdx="6" presStyleCnt="8">
        <dgm:presLayoutVars>
          <dgm:bulletEnabled val="1"/>
        </dgm:presLayoutVars>
      </dgm:prSet>
      <dgm:spPr/>
    </dgm:pt>
    <dgm:pt modelId="{B6986B82-EE4B-46BF-A510-C4C7D626D191}" type="pres">
      <dgm:prSet presAssocID="{9A9DF2B5-0A67-4B40-A6E0-F63B4C43F6E5}" presName="sibTrans" presStyleLbl="sibTrans2D1" presStyleIdx="6" presStyleCnt="7"/>
      <dgm:spPr/>
    </dgm:pt>
    <dgm:pt modelId="{200E8440-B01D-4109-A8BE-CE85B27D6C2B}" type="pres">
      <dgm:prSet presAssocID="{9A9DF2B5-0A67-4B40-A6E0-F63B4C43F6E5}" presName="connectorText" presStyleLbl="sibTrans2D1" presStyleIdx="6" presStyleCnt="7"/>
      <dgm:spPr/>
    </dgm:pt>
    <dgm:pt modelId="{8A73E7B9-FDEF-482F-A68C-3E49E13AD44C}" type="pres">
      <dgm:prSet presAssocID="{BD297D94-B2FB-4F98-9783-E3D3F792B30E}" presName="node" presStyleLbl="node1" presStyleIdx="7" presStyleCnt="8">
        <dgm:presLayoutVars>
          <dgm:bulletEnabled val="1"/>
        </dgm:presLayoutVars>
      </dgm:prSet>
      <dgm:spPr/>
    </dgm:pt>
  </dgm:ptLst>
  <dgm:cxnLst>
    <dgm:cxn modelId="{836E8408-2C67-48FA-A5CC-E3D6AF513B33}" type="presOf" srcId="{735311FA-24EA-4369-BBE4-4C4808D1DBEE}" destId="{1CA3669B-9C03-40DB-8285-5752096E451D}" srcOrd="0" destOrd="0" presId="urn:microsoft.com/office/officeart/2005/8/layout/process5"/>
    <dgm:cxn modelId="{93748B0E-0D2F-45FD-BD7D-F9808B03FDFC}" type="presOf" srcId="{2D9963F8-0F3F-40F9-9189-B0D3A299EFB0}" destId="{8FC38DDF-8F4D-4B68-AB5E-D2B9DAEF43EA}" srcOrd="0" destOrd="0" presId="urn:microsoft.com/office/officeart/2005/8/layout/process5"/>
    <dgm:cxn modelId="{F26FA40E-DAD0-4496-9C73-AF265714A17B}" srcId="{D8DDDAD2-AC3D-4165-9757-3FA15124B63D}" destId="{EB675FC9-7FFD-47D9-93E2-BFE9C5CC40AE}" srcOrd="3" destOrd="0" parTransId="{A13F7D7A-047C-4518-9578-5129E777FFF5}" sibTransId="{BC0EADA0-B47C-40D9-82C9-1444DF0942B8}"/>
    <dgm:cxn modelId="{227B2910-1CFF-4794-9488-3577CBDCEE13}" type="presOf" srcId="{8384A3A0-8138-40CD-9C81-F8B9818D0BA4}" destId="{34572B4D-D04D-4F12-A679-DBAEB54975E8}" srcOrd="1" destOrd="0" presId="urn:microsoft.com/office/officeart/2005/8/layout/process5"/>
    <dgm:cxn modelId="{BC983210-5240-4DE0-BF44-8F90540D670D}" type="presOf" srcId="{D8DDDAD2-AC3D-4165-9757-3FA15124B63D}" destId="{653DA118-E733-4EBD-A336-AC0E76866DF3}" srcOrd="0" destOrd="0" presId="urn:microsoft.com/office/officeart/2005/8/layout/process5"/>
    <dgm:cxn modelId="{8F280A24-16FB-42AD-94EF-39374FBC073F}" type="presOf" srcId="{8384A3A0-8138-40CD-9C81-F8B9818D0BA4}" destId="{6A0135B5-7C06-4541-9180-DD69DC61FDE0}" srcOrd="0" destOrd="0" presId="urn:microsoft.com/office/officeart/2005/8/layout/process5"/>
    <dgm:cxn modelId="{FA668F24-65DD-409B-883B-B4A6082104EA}" type="presOf" srcId="{98C9D80C-6D7C-45A8-B4E3-1BCCB703F133}" destId="{B0C9ADF1-A38F-4815-B533-4B8B51FBB4CA}" srcOrd="0" destOrd="0" presId="urn:microsoft.com/office/officeart/2005/8/layout/process5"/>
    <dgm:cxn modelId="{E223AC2E-728D-4C49-9BC9-45F072AC5D40}" type="presOf" srcId="{D47275BA-42B9-4176-8E0A-4340B8695755}" destId="{E64238F8-2013-4312-B12B-19C3EEBC30A9}" srcOrd="1" destOrd="0" presId="urn:microsoft.com/office/officeart/2005/8/layout/process5"/>
    <dgm:cxn modelId="{15396B38-2B98-484F-807D-BF3EFCA1BAC5}" srcId="{D8DDDAD2-AC3D-4165-9757-3FA15124B63D}" destId="{DBB6DF07-EDA0-4806-AF3D-B5E146108FB7}" srcOrd="4" destOrd="0" parTransId="{12CA1BA8-DB2E-4B36-8B64-CC8EDFE63E90}" sibTransId="{98C9D80C-6D7C-45A8-B4E3-1BCCB703F133}"/>
    <dgm:cxn modelId="{9277213D-71A0-4B8A-B3E8-6FD689958FF8}" type="presOf" srcId="{9A9DF2B5-0A67-4B40-A6E0-F63B4C43F6E5}" destId="{200E8440-B01D-4109-A8BE-CE85B27D6C2B}" srcOrd="1" destOrd="0" presId="urn:microsoft.com/office/officeart/2005/8/layout/process5"/>
    <dgm:cxn modelId="{DA0D303F-5AD7-4A02-8BA4-F34B96930267}" type="presOf" srcId="{8FBD234C-5D63-4AE3-B37A-D0B782BC87E7}" destId="{52165F9A-670A-4C88-A502-613139CE7F41}" srcOrd="1" destOrd="0" presId="urn:microsoft.com/office/officeart/2005/8/layout/process5"/>
    <dgm:cxn modelId="{FF22D861-E7C6-4164-B9C3-BF013B127C35}" srcId="{D8DDDAD2-AC3D-4165-9757-3FA15124B63D}" destId="{735311FA-24EA-4369-BBE4-4C4808D1DBEE}" srcOrd="6" destOrd="0" parTransId="{E6F022C7-0922-4A6C-97F7-ABEDC1CF88F4}" sibTransId="{9A9DF2B5-0A67-4B40-A6E0-F63B4C43F6E5}"/>
    <dgm:cxn modelId="{C529ED45-DACC-45FF-922C-57562F1C8999}" srcId="{D8DDDAD2-AC3D-4165-9757-3FA15124B63D}" destId="{C8F11F05-E46D-4B8A-B59F-221C6A3244E2}" srcOrd="1" destOrd="0" parTransId="{8737572D-0D3B-461E-B64E-EB435E0552E8}" sibTransId="{D47275BA-42B9-4176-8E0A-4340B8695755}"/>
    <dgm:cxn modelId="{6331A267-96D7-4ABC-821A-D4754CE11123}" type="presOf" srcId="{87B49E98-5CD5-4BB3-9A45-3E3806B3EC3F}" destId="{817A77BC-A8CE-4FF7-8B70-20439744CF70}" srcOrd="1" destOrd="0" presId="urn:microsoft.com/office/officeart/2005/8/layout/process5"/>
    <dgm:cxn modelId="{65C1A848-3FF6-4B15-84F5-52561037B93E}" srcId="{D8DDDAD2-AC3D-4165-9757-3FA15124B63D}" destId="{BD297D94-B2FB-4F98-9783-E3D3F792B30E}" srcOrd="7" destOrd="0" parTransId="{BF0D2784-FD5C-4C0B-880E-C3193CB81251}" sibTransId="{80E435A4-1BA4-4448-B591-10C72D241A5D}"/>
    <dgm:cxn modelId="{2A8BC74B-01C6-48D2-A9A6-526E20557646}" srcId="{D8DDDAD2-AC3D-4165-9757-3FA15124B63D}" destId="{2D9963F8-0F3F-40F9-9189-B0D3A299EFB0}" srcOrd="0" destOrd="0" parTransId="{A27D4D60-6DB8-4D15-880C-D16CEA0B8E7F}" sibTransId="{87B49E98-5CD5-4BB3-9A45-3E3806B3EC3F}"/>
    <dgm:cxn modelId="{E559D27E-7FFA-466E-98A2-EE6F89639BF6}" type="presOf" srcId="{98C9D80C-6D7C-45A8-B4E3-1BCCB703F133}" destId="{F3199A5E-907D-4E2F-A41C-8355671CE89F}" srcOrd="1" destOrd="0" presId="urn:microsoft.com/office/officeart/2005/8/layout/process5"/>
    <dgm:cxn modelId="{5EE0E28B-D5AD-426C-90C7-4291BBF2CD9C}" type="presOf" srcId="{D47275BA-42B9-4176-8E0A-4340B8695755}" destId="{609E4B48-8E4C-4929-983D-C5AA036A74D0}" srcOrd="0" destOrd="0" presId="urn:microsoft.com/office/officeart/2005/8/layout/process5"/>
    <dgm:cxn modelId="{2E4FB98D-4553-4464-86F9-55D933F46B1F}" type="presOf" srcId="{C8F11F05-E46D-4B8A-B59F-221C6A3244E2}" destId="{9CFD77C2-5538-45F3-A55E-728DEEC349E0}" srcOrd="0" destOrd="0" presId="urn:microsoft.com/office/officeart/2005/8/layout/process5"/>
    <dgm:cxn modelId="{4189E195-489E-4927-B003-FA828F214F54}" type="presOf" srcId="{9A9DF2B5-0A67-4B40-A6E0-F63B4C43F6E5}" destId="{B6986B82-EE4B-46BF-A510-C4C7D626D191}" srcOrd="0" destOrd="0" presId="urn:microsoft.com/office/officeart/2005/8/layout/process5"/>
    <dgm:cxn modelId="{FAA1F49A-FCBF-40EB-8363-9B120564EA7A}" type="presOf" srcId="{BC0EADA0-B47C-40D9-82C9-1444DF0942B8}" destId="{CC62351F-B693-4B4D-B8FB-4E374D206E22}" srcOrd="1" destOrd="0" presId="urn:microsoft.com/office/officeart/2005/8/layout/process5"/>
    <dgm:cxn modelId="{FFD4FAA2-F5AD-4862-B2E6-699D8D72398B}" type="presOf" srcId="{8FBD234C-5D63-4AE3-B37A-D0B782BC87E7}" destId="{DEE03614-7254-4B09-9C7E-A27B9B23EDF5}" srcOrd="0" destOrd="0" presId="urn:microsoft.com/office/officeart/2005/8/layout/process5"/>
    <dgm:cxn modelId="{3F25FCAF-F4D2-4B5C-BCF9-CFD86D87B01B}" type="presOf" srcId="{BD297D94-B2FB-4F98-9783-E3D3F792B30E}" destId="{8A73E7B9-FDEF-482F-A68C-3E49E13AD44C}" srcOrd="0" destOrd="0" presId="urn:microsoft.com/office/officeart/2005/8/layout/process5"/>
    <dgm:cxn modelId="{56ED31B7-1543-45E4-8113-5836F2055652}" type="presOf" srcId="{732F9A81-18E1-456E-A31C-AA711EC55F3B}" destId="{1EB9185C-A5A6-4F27-89FC-9CE0DD14C3D8}" srcOrd="0" destOrd="0" presId="urn:microsoft.com/office/officeart/2005/8/layout/process5"/>
    <dgm:cxn modelId="{E19F15C0-CC75-4CE4-A283-2423472324C8}" srcId="{D8DDDAD2-AC3D-4165-9757-3FA15124B63D}" destId="{732F9A81-18E1-456E-A31C-AA711EC55F3B}" srcOrd="5" destOrd="0" parTransId="{EDB07668-6399-452F-8234-B14F6E9D926E}" sibTransId="{8FBD234C-5D63-4AE3-B37A-D0B782BC87E7}"/>
    <dgm:cxn modelId="{22BE82C0-AFA1-4FF0-8112-A91C10B1684A}" type="presOf" srcId="{EB675FC9-7FFD-47D9-93E2-BFE9C5CC40AE}" destId="{59FAF74E-EFD6-4E6F-A13B-0905A77EB404}" srcOrd="0" destOrd="0" presId="urn:microsoft.com/office/officeart/2005/8/layout/process5"/>
    <dgm:cxn modelId="{CDF39DC0-1D26-48D6-A38D-D73D1BD32E5C}" type="presOf" srcId="{87B49E98-5CD5-4BB3-9A45-3E3806B3EC3F}" destId="{21AAE818-526E-4EE5-8454-DC63146D5134}" srcOrd="0" destOrd="0" presId="urn:microsoft.com/office/officeart/2005/8/layout/process5"/>
    <dgm:cxn modelId="{13B73ACB-0678-4664-A04A-E52A282ED4FF}" type="presOf" srcId="{DBB6DF07-EDA0-4806-AF3D-B5E146108FB7}" destId="{0DAB0ACE-B1CD-4E8B-98A9-FFED6C6ECD3D}" srcOrd="0" destOrd="0" presId="urn:microsoft.com/office/officeart/2005/8/layout/process5"/>
    <dgm:cxn modelId="{1C4835D2-4187-4F47-B7E6-5E28763BC500}" srcId="{D8DDDAD2-AC3D-4165-9757-3FA15124B63D}" destId="{56DBD987-5FC8-4CB5-958B-1F883FA716CC}" srcOrd="2" destOrd="0" parTransId="{8251A7A7-8E2D-4CD9-91A8-C4F9D05F8B6E}" sibTransId="{8384A3A0-8138-40CD-9C81-F8B9818D0BA4}"/>
    <dgm:cxn modelId="{7F5B6CD9-8F46-4D2B-AF85-6C791AF69AED}" type="presOf" srcId="{BC0EADA0-B47C-40D9-82C9-1444DF0942B8}" destId="{F3478EFC-6BDD-4AC7-9C8D-788485CC26BE}" srcOrd="0" destOrd="0" presId="urn:microsoft.com/office/officeart/2005/8/layout/process5"/>
    <dgm:cxn modelId="{9EECB1F4-3196-4E28-9776-B984DAF438D6}" type="presOf" srcId="{56DBD987-5FC8-4CB5-958B-1F883FA716CC}" destId="{241184D7-79A4-4F17-81FA-34EA96ECE0D4}" srcOrd="0" destOrd="0" presId="urn:microsoft.com/office/officeart/2005/8/layout/process5"/>
    <dgm:cxn modelId="{A736D7F1-9244-4ED1-8926-670A97AD24DC}" type="presParOf" srcId="{653DA118-E733-4EBD-A336-AC0E76866DF3}" destId="{8FC38DDF-8F4D-4B68-AB5E-D2B9DAEF43EA}" srcOrd="0" destOrd="0" presId="urn:microsoft.com/office/officeart/2005/8/layout/process5"/>
    <dgm:cxn modelId="{26299887-C229-4D51-9B15-62C47D4DE43A}" type="presParOf" srcId="{653DA118-E733-4EBD-A336-AC0E76866DF3}" destId="{21AAE818-526E-4EE5-8454-DC63146D5134}" srcOrd="1" destOrd="0" presId="urn:microsoft.com/office/officeart/2005/8/layout/process5"/>
    <dgm:cxn modelId="{93850B24-C6CD-4242-A941-92B9B6426F3B}" type="presParOf" srcId="{21AAE818-526E-4EE5-8454-DC63146D5134}" destId="{817A77BC-A8CE-4FF7-8B70-20439744CF70}" srcOrd="0" destOrd="0" presId="urn:microsoft.com/office/officeart/2005/8/layout/process5"/>
    <dgm:cxn modelId="{9BFE11AC-2EDC-4E0F-BFDA-53ED587A579F}" type="presParOf" srcId="{653DA118-E733-4EBD-A336-AC0E76866DF3}" destId="{9CFD77C2-5538-45F3-A55E-728DEEC349E0}" srcOrd="2" destOrd="0" presId="urn:microsoft.com/office/officeart/2005/8/layout/process5"/>
    <dgm:cxn modelId="{9CCF415D-C649-47B3-867F-87ABB1AAEC03}" type="presParOf" srcId="{653DA118-E733-4EBD-A336-AC0E76866DF3}" destId="{609E4B48-8E4C-4929-983D-C5AA036A74D0}" srcOrd="3" destOrd="0" presId="urn:microsoft.com/office/officeart/2005/8/layout/process5"/>
    <dgm:cxn modelId="{C215E3F6-6E98-44FE-951B-27782FE2AFA3}" type="presParOf" srcId="{609E4B48-8E4C-4929-983D-C5AA036A74D0}" destId="{E64238F8-2013-4312-B12B-19C3EEBC30A9}" srcOrd="0" destOrd="0" presId="urn:microsoft.com/office/officeart/2005/8/layout/process5"/>
    <dgm:cxn modelId="{6B5B88E3-2287-43BA-A0FB-5A7A416A23EC}" type="presParOf" srcId="{653DA118-E733-4EBD-A336-AC0E76866DF3}" destId="{241184D7-79A4-4F17-81FA-34EA96ECE0D4}" srcOrd="4" destOrd="0" presId="urn:microsoft.com/office/officeart/2005/8/layout/process5"/>
    <dgm:cxn modelId="{9224E075-38DD-403C-9361-DE8AF53F4464}" type="presParOf" srcId="{653DA118-E733-4EBD-A336-AC0E76866DF3}" destId="{6A0135B5-7C06-4541-9180-DD69DC61FDE0}" srcOrd="5" destOrd="0" presId="urn:microsoft.com/office/officeart/2005/8/layout/process5"/>
    <dgm:cxn modelId="{8C3A8BFD-E5C6-4C46-982B-3E84B1C98CE6}" type="presParOf" srcId="{6A0135B5-7C06-4541-9180-DD69DC61FDE0}" destId="{34572B4D-D04D-4F12-A679-DBAEB54975E8}" srcOrd="0" destOrd="0" presId="urn:microsoft.com/office/officeart/2005/8/layout/process5"/>
    <dgm:cxn modelId="{725B11D1-E7E2-478C-89A4-FB4CFDC972E8}" type="presParOf" srcId="{653DA118-E733-4EBD-A336-AC0E76866DF3}" destId="{59FAF74E-EFD6-4E6F-A13B-0905A77EB404}" srcOrd="6" destOrd="0" presId="urn:microsoft.com/office/officeart/2005/8/layout/process5"/>
    <dgm:cxn modelId="{E41CCAF6-97AC-4F55-97CD-B5ED0D0C6C62}" type="presParOf" srcId="{653DA118-E733-4EBD-A336-AC0E76866DF3}" destId="{F3478EFC-6BDD-4AC7-9C8D-788485CC26BE}" srcOrd="7" destOrd="0" presId="urn:microsoft.com/office/officeart/2005/8/layout/process5"/>
    <dgm:cxn modelId="{18792993-6365-474F-BDF7-3B83C3A6882D}" type="presParOf" srcId="{F3478EFC-6BDD-4AC7-9C8D-788485CC26BE}" destId="{CC62351F-B693-4B4D-B8FB-4E374D206E22}" srcOrd="0" destOrd="0" presId="urn:microsoft.com/office/officeart/2005/8/layout/process5"/>
    <dgm:cxn modelId="{852519ED-84D7-41E7-83AC-9FE8FD52D9A5}" type="presParOf" srcId="{653DA118-E733-4EBD-A336-AC0E76866DF3}" destId="{0DAB0ACE-B1CD-4E8B-98A9-FFED6C6ECD3D}" srcOrd="8" destOrd="0" presId="urn:microsoft.com/office/officeart/2005/8/layout/process5"/>
    <dgm:cxn modelId="{2062A21A-6DEF-437C-8777-B69813818303}" type="presParOf" srcId="{653DA118-E733-4EBD-A336-AC0E76866DF3}" destId="{B0C9ADF1-A38F-4815-B533-4B8B51FBB4CA}" srcOrd="9" destOrd="0" presId="urn:microsoft.com/office/officeart/2005/8/layout/process5"/>
    <dgm:cxn modelId="{D2D86AEA-5CF8-4A76-A13C-B4FDF6C4C3F1}" type="presParOf" srcId="{B0C9ADF1-A38F-4815-B533-4B8B51FBB4CA}" destId="{F3199A5E-907D-4E2F-A41C-8355671CE89F}" srcOrd="0" destOrd="0" presId="urn:microsoft.com/office/officeart/2005/8/layout/process5"/>
    <dgm:cxn modelId="{33719A85-E470-416D-BC55-35EC65EF8996}" type="presParOf" srcId="{653DA118-E733-4EBD-A336-AC0E76866DF3}" destId="{1EB9185C-A5A6-4F27-89FC-9CE0DD14C3D8}" srcOrd="10" destOrd="0" presId="urn:microsoft.com/office/officeart/2005/8/layout/process5"/>
    <dgm:cxn modelId="{E8C66EA2-E56A-4DFA-B892-88025B1CAA80}" type="presParOf" srcId="{653DA118-E733-4EBD-A336-AC0E76866DF3}" destId="{DEE03614-7254-4B09-9C7E-A27B9B23EDF5}" srcOrd="11" destOrd="0" presId="urn:microsoft.com/office/officeart/2005/8/layout/process5"/>
    <dgm:cxn modelId="{6F0EEE6F-368C-4C65-92AB-DABED3E86C24}" type="presParOf" srcId="{DEE03614-7254-4B09-9C7E-A27B9B23EDF5}" destId="{52165F9A-670A-4C88-A502-613139CE7F41}" srcOrd="0" destOrd="0" presId="urn:microsoft.com/office/officeart/2005/8/layout/process5"/>
    <dgm:cxn modelId="{063D6892-060B-4C8E-8793-6A14D521C38A}" type="presParOf" srcId="{653DA118-E733-4EBD-A336-AC0E76866DF3}" destId="{1CA3669B-9C03-40DB-8285-5752096E451D}" srcOrd="12" destOrd="0" presId="urn:microsoft.com/office/officeart/2005/8/layout/process5"/>
    <dgm:cxn modelId="{6EFB46D0-4336-4E07-A683-9E9E16762048}" type="presParOf" srcId="{653DA118-E733-4EBD-A336-AC0E76866DF3}" destId="{B6986B82-EE4B-46BF-A510-C4C7D626D191}" srcOrd="13" destOrd="0" presId="urn:microsoft.com/office/officeart/2005/8/layout/process5"/>
    <dgm:cxn modelId="{EAF17CD0-C43C-4241-96C5-B9A51CD27F6D}" type="presParOf" srcId="{B6986B82-EE4B-46BF-A510-C4C7D626D191}" destId="{200E8440-B01D-4109-A8BE-CE85B27D6C2B}" srcOrd="0" destOrd="0" presId="urn:microsoft.com/office/officeart/2005/8/layout/process5"/>
    <dgm:cxn modelId="{4088F964-9362-46DF-9B37-1359E44CB499}" type="presParOf" srcId="{653DA118-E733-4EBD-A336-AC0E76866DF3}" destId="{8A73E7B9-FDEF-482F-A68C-3E49E13AD44C}"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DDDAD2-AC3D-4165-9757-3FA15124B63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2D9963F8-0F3F-40F9-9189-B0D3A299EFB0}">
      <dgm:prSet phldrT="[Text]"/>
      <dgm:spPr/>
      <dgm:t>
        <a:bodyPr/>
        <a:lstStyle/>
        <a:p>
          <a:r>
            <a:rPr lang="en-US" dirty="0"/>
            <a:t>Mission Statement</a:t>
          </a:r>
        </a:p>
      </dgm:t>
    </dgm:pt>
    <dgm:pt modelId="{A27D4D60-6DB8-4D15-880C-D16CEA0B8E7F}" type="parTrans" cxnId="{2A8BC74B-01C6-48D2-A9A6-526E20557646}">
      <dgm:prSet/>
      <dgm:spPr/>
      <dgm:t>
        <a:bodyPr/>
        <a:lstStyle/>
        <a:p>
          <a:endParaRPr lang="en-US"/>
        </a:p>
      </dgm:t>
    </dgm:pt>
    <dgm:pt modelId="{87B49E98-5CD5-4BB3-9A45-3E3806B3EC3F}" type="sibTrans" cxnId="{2A8BC74B-01C6-48D2-A9A6-526E20557646}">
      <dgm:prSet/>
      <dgm:spPr/>
      <dgm:t>
        <a:bodyPr/>
        <a:lstStyle/>
        <a:p>
          <a:endParaRPr lang="en-US"/>
        </a:p>
      </dgm:t>
    </dgm:pt>
    <dgm:pt modelId="{C8F11F05-E46D-4B8A-B59F-221C6A3244E2}">
      <dgm:prSet phldrT="[Text]"/>
      <dgm:spPr/>
      <dgm:t>
        <a:bodyPr/>
        <a:lstStyle/>
        <a:p>
          <a:r>
            <a:rPr lang="en-US" dirty="0"/>
            <a:t>Rationale</a:t>
          </a:r>
        </a:p>
      </dgm:t>
    </dgm:pt>
    <dgm:pt modelId="{8737572D-0D3B-461E-B64E-EB435E0552E8}" type="parTrans" cxnId="{C529ED45-DACC-45FF-922C-57562F1C8999}">
      <dgm:prSet/>
      <dgm:spPr/>
      <dgm:t>
        <a:bodyPr/>
        <a:lstStyle/>
        <a:p>
          <a:endParaRPr lang="en-US"/>
        </a:p>
      </dgm:t>
    </dgm:pt>
    <dgm:pt modelId="{D47275BA-42B9-4176-8E0A-4340B8695755}" type="sibTrans" cxnId="{C529ED45-DACC-45FF-922C-57562F1C8999}">
      <dgm:prSet/>
      <dgm:spPr/>
      <dgm:t>
        <a:bodyPr/>
        <a:lstStyle/>
        <a:p>
          <a:endParaRPr lang="en-US"/>
        </a:p>
      </dgm:t>
    </dgm:pt>
    <dgm:pt modelId="{56DBD987-5FC8-4CB5-958B-1F883FA716CC}">
      <dgm:prSet phldrT="[Text]"/>
      <dgm:spPr/>
      <dgm:t>
        <a:bodyPr/>
        <a:lstStyle/>
        <a:p>
          <a:r>
            <a:rPr lang="en-US" b="1" dirty="0">
              <a:solidFill>
                <a:srgbClr val="FF0000"/>
              </a:solidFill>
            </a:rPr>
            <a:t>Desired Results</a:t>
          </a:r>
        </a:p>
      </dgm:t>
    </dgm:pt>
    <dgm:pt modelId="{8251A7A7-8E2D-4CD9-91A8-C4F9D05F8B6E}" type="parTrans" cxnId="{1C4835D2-4187-4F47-B7E6-5E28763BC500}">
      <dgm:prSet/>
      <dgm:spPr/>
      <dgm:t>
        <a:bodyPr/>
        <a:lstStyle/>
        <a:p>
          <a:endParaRPr lang="en-US"/>
        </a:p>
      </dgm:t>
    </dgm:pt>
    <dgm:pt modelId="{8384A3A0-8138-40CD-9C81-F8B9818D0BA4}" type="sibTrans" cxnId="{1C4835D2-4187-4F47-B7E6-5E28763BC500}">
      <dgm:prSet/>
      <dgm:spPr/>
      <dgm:t>
        <a:bodyPr/>
        <a:lstStyle/>
        <a:p>
          <a:endParaRPr lang="en-US"/>
        </a:p>
      </dgm:t>
    </dgm:pt>
    <dgm:pt modelId="{EB675FC9-7FFD-47D9-93E2-BFE9C5CC40AE}">
      <dgm:prSet phldrT="[Text]"/>
      <dgm:spPr/>
      <dgm:t>
        <a:bodyPr/>
        <a:lstStyle/>
        <a:p>
          <a:endParaRPr lang="en-US" b="1" dirty="0">
            <a:solidFill>
              <a:srgbClr val="FF0000"/>
            </a:solidFill>
          </a:endParaRPr>
        </a:p>
      </dgm:t>
    </dgm:pt>
    <dgm:pt modelId="{A13F7D7A-047C-4518-9578-5129E777FFF5}" type="parTrans" cxnId="{F26FA40E-DAD0-4496-9C73-AF265714A17B}">
      <dgm:prSet/>
      <dgm:spPr/>
      <dgm:t>
        <a:bodyPr/>
        <a:lstStyle/>
        <a:p>
          <a:endParaRPr lang="en-US"/>
        </a:p>
      </dgm:t>
    </dgm:pt>
    <dgm:pt modelId="{BC0EADA0-B47C-40D9-82C9-1444DF0942B8}" type="sibTrans" cxnId="{F26FA40E-DAD0-4496-9C73-AF265714A17B}">
      <dgm:prSet/>
      <dgm:spPr/>
      <dgm:t>
        <a:bodyPr/>
        <a:lstStyle/>
        <a:p>
          <a:endParaRPr lang="en-US"/>
        </a:p>
      </dgm:t>
    </dgm:pt>
    <dgm:pt modelId="{DBB6DF07-EDA0-4806-AF3D-B5E146108FB7}">
      <dgm:prSet phldrT="[Text]"/>
      <dgm:spPr>
        <a:solidFill>
          <a:srgbClr val="92D050"/>
        </a:solidFill>
      </dgm:spPr>
      <dgm:t>
        <a:bodyPr/>
        <a:lstStyle/>
        <a:p>
          <a:endParaRPr lang="en-US" b="1" dirty="0">
            <a:solidFill>
              <a:srgbClr val="FF0000"/>
            </a:solidFill>
          </a:endParaRPr>
        </a:p>
      </dgm:t>
    </dgm:pt>
    <dgm:pt modelId="{12CA1BA8-DB2E-4B36-8B64-CC8EDFE63E90}" type="parTrans" cxnId="{15396B38-2B98-484F-807D-BF3EFCA1BAC5}">
      <dgm:prSet/>
      <dgm:spPr/>
      <dgm:t>
        <a:bodyPr/>
        <a:lstStyle/>
        <a:p>
          <a:endParaRPr lang="en-US"/>
        </a:p>
      </dgm:t>
    </dgm:pt>
    <dgm:pt modelId="{98C9D80C-6D7C-45A8-B4E3-1BCCB703F133}" type="sibTrans" cxnId="{15396B38-2B98-484F-807D-BF3EFCA1BAC5}">
      <dgm:prSet/>
      <dgm:spPr/>
      <dgm:t>
        <a:bodyPr/>
        <a:lstStyle/>
        <a:p>
          <a:endParaRPr lang="en-US"/>
        </a:p>
      </dgm:t>
    </dgm:pt>
    <dgm:pt modelId="{732F9A81-18E1-456E-A31C-AA711EC55F3B}">
      <dgm:prSet/>
      <dgm:spPr/>
      <dgm:t>
        <a:bodyPr/>
        <a:lstStyle/>
        <a:p>
          <a:endParaRPr lang="en-US" b="1" dirty="0">
            <a:solidFill>
              <a:srgbClr val="FF0000"/>
            </a:solidFill>
          </a:endParaRPr>
        </a:p>
      </dgm:t>
    </dgm:pt>
    <dgm:pt modelId="{EDB07668-6399-452F-8234-B14F6E9D926E}" type="parTrans" cxnId="{E19F15C0-CC75-4CE4-A283-2423472324C8}">
      <dgm:prSet/>
      <dgm:spPr/>
      <dgm:t>
        <a:bodyPr/>
        <a:lstStyle/>
        <a:p>
          <a:endParaRPr lang="en-US"/>
        </a:p>
      </dgm:t>
    </dgm:pt>
    <dgm:pt modelId="{8FBD234C-5D63-4AE3-B37A-D0B782BC87E7}" type="sibTrans" cxnId="{E19F15C0-CC75-4CE4-A283-2423472324C8}">
      <dgm:prSet/>
      <dgm:spPr/>
      <dgm:t>
        <a:bodyPr/>
        <a:lstStyle/>
        <a:p>
          <a:endParaRPr lang="en-US"/>
        </a:p>
      </dgm:t>
    </dgm:pt>
    <dgm:pt modelId="{735311FA-24EA-4369-BBE4-4C4808D1DBEE}">
      <dgm:prSet/>
      <dgm:spPr/>
      <dgm:t>
        <a:bodyPr/>
        <a:lstStyle/>
        <a:p>
          <a:endParaRPr lang="en-US" b="0" dirty="0">
            <a:solidFill>
              <a:schemeClr val="tx1"/>
            </a:solidFill>
          </a:endParaRPr>
        </a:p>
      </dgm:t>
    </dgm:pt>
    <dgm:pt modelId="{E6F022C7-0922-4A6C-97F7-ABEDC1CF88F4}" type="parTrans" cxnId="{FF22D861-E7C6-4164-B9C3-BF013B127C35}">
      <dgm:prSet/>
      <dgm:spPr/>
      <dgm:t>
        <a:bodyPr/>
        <a:lstStyle/>
        <a:p>
          <a:endParaRPr lang="en-US"/>
        </a:p>
      </dgm:t>
    </dgm:pt>
    <dgm:pt modelId="{9A9DF2B5-0A67-4B40-A6E0-F63B4C43F6E5}" type="sibTrans" cxnId="{FF22D861-E7C6-4164-B9C3-BF013B127C35}">
      <dgm:prSet/>
      <dgm:spPr/>
      <dgm:t>
        <a:bodyPr/>
        <a:lstStyle/>
        <a:p>
          <a:endParaRPr lang="en-US"/>
        </a:p>
      </dgm:t>
    </dgm:pt>
    <dgm:pt modelId="{BD297D94-B2FB-4F98-9783-E3D3F792B30E}">
      <dgm:prSet/>
      <dgm:spPr/>
      <dgm:t>
        <a:bodyPr/>
        <a:lstStyle/>
        <a:p>
          <a:endParaRPr lang="en-US" dirty="0"/>
        </a:p>
      </dgm:t>
    </dgm:pt>
    <dgm:pt modelId="{BF0D2784-FD5C-4C0B-880E-C3193CB81251}" type="parTrans" cxnId="{65C1A848-3FF6-4B15-84F5-52561037B93E}">
      <dgm:prSet/>
      <dgm:spPr/>
      <dgm:t>
        <a:bodyPr/>
        <a:lstStyle/>
        <a:p>
          <a:endParaRPr lang="en-US"/>
        </a:p>
      </dgm:t>
    </dgm:pt>
    <dgm:pt modelId="{80E435A4-1BA4-4448-B591-10C72D241A5D}" type="sibTrans" cxnId="{65C1A848-3FF6-4B15-84F5-52561037B93E}">
      <dgm:prSet/>
      <dgm:spPr/>
      <dgm:t>
        <a:bodyPr/>
        <a:lstStyle/>
        <a:p>
          <a:endParaRPr lang="en-US"/>
        </a:p>
      </dgm:t>
    </dgm:pt>
    <dgm:pt modelId="{653DA118-E733-4EBD-A336-AC0E76866DF3}" type="pres">
      <dgm:prSet presAssocID="{D8DDDAD2-AC3D-4165-9757-3FA15124B63D}" presName="diagram" presStyleCnt="0">
        <dgm:presLayoutVars>
          <dgm:dir/>
          <dgm:resizeHandles val="exact"/>
        </dgm:presLayoutVars>
      </dgm:prSet>
      <dgm:spPr/>
    </dgm:pt>
    <dgm:pt modelId="{8FC38DDF-8F4D-4B68-AB5E-D2B9DAEF43EA}" type="pres">
      <dgm:prSet presAssocID="{2D9963F8-0F3F-40F9-9189-B0D3A299EFB0}" presName="node" presStyleLbl="node1" presStyleIdx="0" presStyleCnt="8">
        <dgm:presLayoutVars>
          <dgm:bulletEnabled val="1"/>
        </dgm:presLayoutVars>
      </dgm:prSet>
      <dgm:spPr/>
    </dgm:pt>
    <dgm:pt modelId="{21AAE818-526E-4EE5-8454-DC63146D5134}" type="pres">
      <dgm:prSet presAssocID="{87B49E98-5CD5-4BB3-9A45-3E3806B3EC3F}" presName="sibTrans" presStyleLbl="sibTrans2D1" presStyleIdx="0" presStyleCnt="7"/>
      <dgm:spPr/>
    </dgm:pt>
    <dgm:pt modelId="{817A77BC-A8CE-4FF7-8B70-20439744CF70}" type="pres">
      <dgm:prSet presAssocID="{87B49E98-5CD5-4BB3-9A45-3E3806B3EC3F}" presName="connectorText" presStyleLbl="sibTrans2D1" presStyleIdx="0" presStyleCnt="7"/>
      <dgm:spPr/>
    </dgm:pt>
    <dgm:pt modelId="{9CFD77C2-5538-45F3-A55E-728DEEC349E0}" type="pres">
      <dgm:prSet presAssocID="{C8F11F05-E46D-4B8A-B59F-221C6A3244E2}" presName="node" presStyleLbl="node1" presStyleIdx="1" presStyleCnt="8">
        <dgm:presLayoutVars>
          <dgm:bulletEnabled val="1"/>
        </dgm:presLayoutVars>
      </dgm:prSet>
      <dgm:spPr/>
    </dgm:pt>
    <dgm:pt modelId="{609E4B48-8E4C-4929-983D-C5AA036A74D0}" type="pres">
      <dgm:prSet presAssocID="{D47275BA-42B9-4176-8E0A-4340B8695755}" presName="sibTrans" presStyleLbl="sibTrans2D1" presStyleIdx="1" presStyleCnt="7"/>
      <dgm:spPr/>
    </dgm:pt>
    <dgm:pt modelId="{E64238F8-2013-4312-B12B-19C3EEBC30A9}" type="pres">
      <dgm:prSet presAssocID="{D47275BA-42B9-4176-8E0A-4340B8695755}" presName="connectorText" presStyleLbl="sibTrans2D1" presStyleIdx="1" presStyleCnt="7"/>
      <dgm:spPr/>
    </dgm:pt>
    <dgm:pt modelId="{241184D7-79A4-4F17-81FA-34EA96ECE0D4}" type="pres">
      <dgm:prSet presAssocID="{56DBD987-5FC8-4CB5-958B-1F883FA716CC}" presName="node" presStyleLbl="node1" presStyleIdx="2" presStyleCnt="8">
        <dgm:presLayoutVars>
          <dgm:bulletEnabled val="1"/>
        </dgm:presLayoutVars>
      </dgm:prSet>
      <dgm:spPr/>
    </dgm:pt>
    <dgm:pt modelId="{6A0135B5-7C06-4541-9180-DD69DC61FDE0}" type="pres">
      <dgm:prSet presAssocID="{8384A3A0-8138-40CD-9C81-F8B9818D0BA4}" presName="sibTrans" presStyleLbl="sibTrans2D1" presStyleIdx="2" presStyleCnt="7"/>
      <dgm:spPr/>
    </dgm:pt>
    <dgm:pt modelId="{34572B4D-D04D-4F12-A679-DBAEB54975E8}" type="pres">
      <dgm:prSet presAssocID="{8384A3A0-8138-40CD-9C81-F8B9818D0BA4}" presName="connectorText" presStyleLbl="sibTrans2D1" presStyleIdx="2" presStyleCnt="7"/>
      <dgm:spPr/>
    </dgm:pt>
    <dgm:pt modelId="{59FAF74E-EFD6-4E6F-A13B-0905A77EB404}" type="pres">
      <dgm:prSet presAssocID="{EB675FC9-7FFD-47D9-93E2-BFE9C5CC40AE}" presName="node" presStyleLbl="node1" presStyleIdx="3" presStyleCnt="8">
        <dgm:presLayoutVars>
          <dgm:bulletEnabled val="1"/>
        </dgm:presLayoutVars>
      </dgm:prSet>
      <dgm:spPr/>
    </dgm:pt>
    <dgm:pt modelId="{F3478EFC-6BDD-4AC7-9C8D-788485CC26BE}" type="pres">
      <dgm:prSet presAssocID="{BC0EADA0-B47C-40D9-82C9-1444DF0942B8}" presName="sibTrans" presStyleLbl="sibTrans2D1" presStyleIdx="3" presStyleCnt="7"/>
      <dgm:spPr/>
    </dgm:pt>
    <dgm:pt modelId="{CC62351F-B693-4B4D-B8FB-4E374D206E22}" type="pres">
      <dgm:prSet presAssocID="{BC0EADA0-B47C-40D9-82C9-1444DF0942B8}" presName="connectorText" presStyleLbl="sibTrans2D1" presStyleIdx="3" presStyleCnt="7"/>
      <dgm:spPr/>
    </dgm:pt>
    <dgm:pt modelId="{0DAB0ACE-B1CD-4E8B-98A9-FFED6C6ECD3D}" type="pres">
      <dgm:prSet presAssocID="{DBB6DF07-EDA0-4806-AF3D-B5E146108FB7}" presName="node" presStyleLbl="node1" presStyleIdx="4" presStyleCnt="8">
        <dgm:presLayoutVars>
          <dgm:bulletEnabled val="1"/>
        </dgm:presLayoutVars>
      </dgm:prSet>
      <dgm:spPr/>
    </dgm:pt>
    <dgm:pt modelId="{B0C9ADF1-A38F-4815-B533-4B8B51FBB4CA}" type="pres">
      <dgm:prSet presAssocID="{98C9D80C-6D7C-45A8-B4E3-1BCCB703F133}" presName="sibTrans" presStyleLbl="sibTrans2D1" presStyleIdx="4" presStyleCnt="7"/>
      <dgm:spPr/>
    </dgm:pt>
    <dgm:pt modelId="{F3199A5E-907D-4E2F-A41C-8355671CE89F}" type="pres">
      <dgm:prSet presAssocID="{98C9D80C-6D7C-45A8-B4E3-1BCCB703F133}" presName="connectorText" presStyleLbl="sibTrans2D1" presStyleIdx="4" presStyleCnt="7"/>
      <dgm:spPr/>
    </dgm:pt>
    <dgm:pt modelId="{1EB9185C-A5A6-4F27-89FC-9CE0DD14C3D8}" type="pres">
      <dgm:prSet presAssocID="{732F9A81-18E1-456E-A31C-AA711EC55F3B}" presName="node" presStyleLbl="node1" presStyleIdx="5" presStyleCnt="8">
        <dgm:presLayoutVars>
          <dgm:bulletEnabled val="1"/>
        </dgm:presLayoutVars>
      </dgm:prSet>
      <dgm:spPr/>
    </dgm:pt>
    <dgm:pt modelId="{DEE03614-7254-4B09-9C7E-A27B9B23EDF5}" type="pres">
      <dgm:prSet presAssocID="{8FBD234C-5D63-4AE3-B37A-D0B782BC87E7}" presName="sibTrans" presStyleLbl="sibTrans2D1" presStyleIdx="5" presStyleCnt="7"/>
      <dgm:spPr/>
    </dgm:pt>
    <dgm:pt modelId="{52165F9A-670A-4C88-A502-613139CE7F41}" type="pres">
      <dgm:prSet presAssocID="{8FBD234C-5D63-4AE3-B37A-D0B782BC87E7}" presName="connectorText" presStyleLbl="sibTrans2D1" presStyleIdx="5" presStyleCnt="7"/>
      <dgm:spPr/>
    </dgm:pt>
    <dgm:pt modelId="{1CA3669B-9C03-40DB-8285-5752096E451D}" type="pres">
      <dgm:prSet presAssocID="{735311FA-24EA-4369-BBE4-4C4808D1DBEE}" presName="node" presStyleLbl="node1" presStyleIdx="6" presStyleCnt="8">
        <dgm:presLayoutVars>
          <dgm:bulletEnabled val="1"/>
        </dgm:presLayoutVars>
      </dgm:prSet>
      <dgm:spPr/>
    </dgm:pt>
    <dgm:pt modelId="{B6986B82-EE4B-46BF-A510-C4C7D626D191}" type="pres">
      <dgm:prSet presAssocID="{9A9DF2B5-0A67-4B40-A6E0-F63B4C43F6E5}" presName="sibTrans" presStyleLbl="sibTrans2D1" presStyleIdx="6" presStyleCnt="7"/>
      <dgm:spPr/>
    </dgm:pt>
    <dgm:pt modelId="{200E8440-B01D-4109-A8BE-CE85B27D6C2B}" type="pres">
      <dgm:prSet presAssocID="{9A9DF2B5-0A67-4B40-A6E0-F63B4C43F6E5}" presName="connectorText" presStyleLbl="sibTrans2D1" presStyleIdx="6" presStyleCnt="7"/>
      <dgm:spPr/>
    </dgm:pt>
    <dgm:pt modelId="{8A73E7B9-FDEF-482F-A68C-3E49E13AD44C}" type="pres">
      <dgm:prSet presAssocID="{BD297D94-B2FB-4F98-9783-E3D3F792B30E}" presName="node" presStyleLbl="node1" presStyleIdx="7" presStyleCnt="8">
        <dgm:presLayoutVars>
          <dgm:bulletEnabled val="1"/>
        </dgm:presLayoutVars>
      </dgm:prSet>
      <dgm:spPr/>
    </dgm:pt>
  </dgm:ptLst>
  <dgm:cxnLst>
    <dgm:cxn modelId="{67838500-C0D9-4B8A-934C-19C84D146F10}" type="presOf" srcId="{DBB6DF07-EDA0-4806-AF3D-B5E146108FB7}" destId="{0DAB0ACE-B1CD-4E8B-98A9-FFED6C6ECD3D}" srcOrd="0" destOrd="0" presId="urn:microsoft.com/office/officeart/2005/8/layout/process5"/>
    <dgm:cxn modelId="{0B82E702-9020-4F69-822E-07667633A6B3}" type="presOf" srcId="{2D9963F8-0F3F-40F9-9189-B0D3A299EFB0}" destId="{8FC38DDF-8F4D-4B68-AB5E-D2B9DAEF43EA}" srcOrd="0" destOrd="0" presId="urn:microsoft.com/office/officeart/2005/8/layout/process5"/>
    <dgm:cxn modelId="{F26FA40E-DAD0-4496-9C73-AF265714A17B}" srcId="{D8DDDAD2-AC3D-4165-9757-3FA15124B63D}" destId="{EB675FC9-7FFD-47D9-93E2-BFE9C5CC40AE}" srcOrd="3" destOrd="0" parTransId="{A13F7D7A-047C-4518-9578-5129E777FFF5}" sibTransId="{BC0EADA0-B47C-40D9-82C9-1444DF0942B8}"/>
    <dgm:cxn modelId="{A327A21D-F947-465D-93E3-8C85E87DC184}" type="presOf" srcId="{C8F11F05-E46D-4B8A-B59F-221C6A3244E2}" destId="{9CFD77C2-5538-45F3-A55E-728DEEC349E0}" srcOrd="0" destOrd="0" presId="urn:microsoft.com/office/officeart/2005/8/layout/process5"/>
    <dgm:cxn modelId="{4BD16928-5E6A-4B88-B2C9-0642A5A8CC3B}" type="presOf" srcId="{D8DDDAD2-AC3D-4165-9757-3FA15124B63D}" destId="{653DA118-E733-4EBD-A336-AC0E76866DF3}" srcOrd="0" destOrd="0" presId="urn:microsoft.com/office/officeart/2005/8/layout/process5"/>
    <dgm:cxn modelId="{9883B337-9EB0-4154-8480-1B55CD80D532}" type="presOf" srcId="{56DBD987-5FC8-4CB5-958B-1F883FA716CC}" destId="{241184D7-79A4-4F17-81FA-34EA96ECE0D4}" srcOrd="0" destOrd="0" presId="urn:microsoft.com/office/officeart/2005/8/layout/process5"/>
    <dgm:cxn modelId="{15396B38-2B98-484F-807D-BF3EFCA1BAC5}" srcId="{D8DDDAD2-AC3D-4165-9757-3FA15124B63D}" destId="{DBB6DF07-EDA0-4806-AF3D-B5E146108FB7}" srcOrd="4" destOrd="0" parTransId="{12CA1BA8-DB2E-4B36-8B64-CC8EDFE63E90}" sibTransId="{98C9D80C-6D7C-45A8-B4E3-1BCCB703F133}"/>
    <dgm:cxn modelId="{2E0B4739-5A5B-4F16-A113-060D525B9084}" type="presOf" srcId="{BD297D94-B2FB-4F98-9783-E3D3F792B30E}" destId="{8A73E7B9-FDEF-482F-A68C-3E49E13AD44C}" srcOrd="0" destOrd="0" presId="urn:microsoft.com/office/officeart/2005/8/layout/process5"/>
    <dgm:cxn modelId="{BCF8373A-56DB-4AAC-829F-BDE47642D5A7}" type="presOf" srcId="{735311FA-24EA-4369-BBE4-4C4808D1DBEE}" destId="{1CA3669B-9C03-40DB-8285-5752096E451D}" srcOrd="0" destOrd="0" presId="urn:microsoft.com/office/officeart/2005/8/layout/process5"/>
    <dgm:cxn modelId="{A9434360-4F0E-44B1-905D-04CE5E751D5F}" type="presOf" srcId="{D47275BA-42B9-4176-8E0A-4340B8695755}" destId="{609E4B48-8E4C-4929-983D-C5AA036A74D0}" srcOrd="0" destOrd="0" presId="urn:microsoft.com/office/officeart/2005/8/layout/process5"/>
    <dgm:cxn modelId="{FF22D861-E7C6-4164-B9C3-BF013B127C35}" srcId="{D8DDDAD2-AC3D-4165-9757-3FA15124B63D}" destId="{735311FA-24EA-4369-BBE4-4C4808D1DBEE}" srcOrd="6" destOrd="0" parTransId="{E6F022C7-0922-4A6C-97F7-ABEDC1CF88F4}" sibTransId="{9A9DF2B5-0A67-4B40-A6E0-F63B4C43F6E5}"/>
    <dgm:cxn modelId="{C35F9044-7748-4560-87C2-9A02390A9F48}" type="presOf" srcId="{8384A3A0-8138-40CD-9C81-F8B9818D0BA4}" destId="{34572B4D-D04D-4F12-A679-DBAEB54975E8}" srcOrd="1" destOrd="0" presId="urn:microsoft.com/office/officeart/2005/8/layout/process5"/>
    <dgm:cxn modelId="{C529ED45-DACC-45FF-922C-57562F1C8999}" srcId="{D8DDDAD2-AC3D-4165-9757-3FA15124B63D}" destId="{C8F11F05-E46D-4B8A-B59F-221C6A3244E2}" srcOrd="1" destOrd="0" parTransId="{8737572D-0D3B-461E-B64E-EB435E0552E8}" sibTransId="{D47275BA-42B9-4176-8E0A-4340B8695755}"/>
    <dgm:cxn modelId="{65C1A848-3FF6-4B15-84F5-52561037B93E}" srcId="{D8DDDAD2-AC3D-4165-9757-3FA15124B63D}" destId="{BD297D94-B2FB-4F98-9783-E3D3F792B30E}" srcOrd="7" destOrd="0" parTransId="{BF0D2784-FD5C-4C0B-880E-C3193CB81251}" sibTransId="{80E435A4-1BA4-4448-B591-10C72D241A5D}"/>
    <dgm:cxn modelId="{2A8BC74B-01C6-48D2-A9A6-526E20557646}" srcId="{D8DDDAD2-AC3D-4165-9757-3FA15124B63D}" destId="{2D9963F8-0F3F-40F9-9189-B0D3A299EFB0}" srcOrd="0" destOrd="0" parTransId="{A27D4D60-6DB8-4D15-880C-D16CEA0B8E7F}" sibTransId="{87B49E98-5CD5-4BB3-9A45-3E3806B3EC3F}"/>
    <dgm:cxn modelId="{A44A486F-A7A3-41AB-B876-60CDF87F5275}" type="presOf" srcId="{87B49E98-5CD5-4BB3-9A45-3E3806B3EC3F}" destId="{817A77BC-A8CE-4FF7-8B70-20439744CF70}" srcOrd="1" destOrd="0" presId="urn:microsoft.com/office/officeart/2005/8/layout/process5"/>
    <dgm:cxn modelId="{AEFB4E71-5D57-42C8-8323-510034412872}" type="presOf" srcId="{8FBD234C-5D63-4AE3-B37A-D0B782BC87E7}" destId="{DEE03614-7254-4B09-9C7E-A27B9B23EDF5}" srcOrd="0" destOrd="0" presId="urn:microsoft.com/office/officeart/2005/8/layout/process5"/>
    <dgm:cxn modelId="{119D8751-45CF-456A-A413-6177649087C7}" type="presOf" srcId="{8FBD234C-5D63-4AE3-B37A-D0B782BC87E7}" destId="{52165F9A-670A-4C88-A502-613139CE7F41}" srcOrd="1" destOrd="0" presId="urn:microsoft.com/office/officeart/2005/8/layout/process5"/>
    <dgm:cxn modelId="{85E85983-6A9A-42EC-9312-5EFE1375A1F9}" type="presOf" srcId="{732F9A81-18E1-456E-A31C-AA711EC55F3B}" destId="{1EB9185C-A5A6-4F27-89FC-9CE0DD14C3D8}" srcOrd="0" destOrd="0" presId="urn:microsoft.com/office/officeart/2005/8/layout/process5"/>
    <dgm:cxn modelId="{BA6FC98A-E0EB-4C1E-B5D8-9790FCFAFE9D}" type="presOf" srcId="{BC0EADA0-B47C-40D9-82C9-1444DF0942B8}" destId="{F3478EFC-6BDD-4AC7-9C8D-788485CC26BE}" srcOrd="0" destOrd="0" presId="urn:microsoft.com/office/officeart/2005/8/layout/process5"/>
    <dgm:cxn modelId="{AA944B8C-F3A4-4653-9DB5-590131C8B222}" type="presOf" srcId="{D47275BA-42B9-4176-8E0A-4340B8695755}" destId="{E64238F8-2013-4312-B12B-19C3EEBC30A9}" srcOrd="1" destOrd="0" presId="urn:microsoft.com/office/officeart/2005/8/layout/process5"/>
    <dgm:cxn modelId="{06612B93-F5CA-4E8A-B3FC-06A0EDD77FD9}" type="presOf" srcId="{9A9DF2B5-0A67-4B40-A6E0-F63B4C43F6E5}" destId="{200E8440-B01D-4109-A8BE-CE85B27D6C2B}" srcOrd="1" destOrd="0" presId="urn:microsoft.com/office/officeart/2005/8/layout/process5"/>
    <dgm:cxn modelId="{424FB799-63FA-4812-8C30-EA736927B571}" type="presOf" srcId="{98C9D80C-6D7C-45A8-B4E3-1BCCB703F133}" destId="{B0C9ADF1-A38F-4815-B533-4B8B51FBB4CA}" srcOrd="0" destOrd="0" presId="urn:microsoft.com/office/officeart/2005/8/layout/process5"/>
    <dgm:cxn modelId="{43F13D9E-391F-44CB-B3EC-ADFB33A5E07C}" type="presOf" srcId="{87B49E98-5CD5-4BB3-9A45-3E3806B3EC3F}" destId="{21AAE818-526E-4EE5-8454-DC63146D5134}" srcOrd="0" destOrd="0" presId="urn:microsoft.com/office/officeart/2005/8/layout/process5"/>
    <dgm:cxn modelId="{3B3806A7-8FB0-486B-9376-B6030CE0CDF1}" type="presOf" srcId="{8384A3A0-8138-40CD-9C81-F8B9818D0BA4}" destId="{6A0135B5-7C06-4541-9180-DD69DC61FDE0}" srcOrd="0" destOrd="0" presId="urn:microsoft.com/office/officeart/2005/8/layout/process5"/>
    <dgm:cxn modelId="{CE49E2BB-9E9A-4E2E-AF76-A2AA68960595}" type="presOf" srcId="{EB675FC9-7FFD-47D9-93E2-BFE9C5CC40AE}" destId="{59FAF74E-EFD6-4E6F-A13B-0905A77EB404}" srcOrd="0" destOrd="0" presId="urn:microsoft.com/office/officeart/2005/8/layout/process5"/>
    <dgm:cxn modelId="{E19F15C0-CC75-4CE4-A283-2423472324C8}" srcId="{D8DDDAD2-AC3D-4165-9757-3FA15124B63D}" destId="{732F9A81-18E1-456E-A31C-AA711EC55F3B}" srcOrd="5" destOrd="0" parTransId="{EDB07668-6399-452F-8234-B14F6E9D926E}" sibTransId="{8FBD234C-5D63-4AE3-B37A-D0B782BC87E7}"/>
    <dgm:cxn modelId="{373370CF-3902-40F1-A53A-00F428203A8C}" type="presOf" srcId="{98C9D80C-6D7C-45A8-B4E3-1BCCB703F133}" destId="{F3199A5E-907D-4E2F-A41C-8355671CE89F}" srcOrd="1" destOrd="0" presId="urn:microsoft.com/office/officeart/2005/8/layout/process5"/>
    <dgm:cxn modelId="{1C4835D2-4187-4F47-B7E6-5E28763BC500}" srcId="{D8DDDAD2-AC3D-4165-9757-3FA15124B63D}" destId="{56DBD987-5FC8-4CB5-958B-1F883FA716CC}" srcOrd="2" destOrd="0" parTransId="{8251A7A7-8E2D-4CD9-91A8-C4F9D05F8B6E}" sibTransId="{8384A3A0-8138-40CD-9C81-F8B9818D0BA4}"/>
    <dgm:cxn modelId="{BE9573D7-5FE1-496D-8D00-D339E6C7F427}" type="presOf" srcId="{BC0EADA0-B47C-40D9-82C9-1444DF0942B8}" destId="{CC62351F-B693-4B4D-B8FB-4E374D206E22}" srcOrd="1" destOrd="0" presId="urn:microsoft.com/office/officeart/2005/8/layout/process5"/>
    <dgm:cxn modelId="{924F77DF-1BAA-4D39-9526-3F4D91BFF13E}" type="presOf" srcId="{9A9DF2B5-0A67-4B40-A6E0-F63B4C43F6E5}" destId="{B6986B82-EE4B-46BF-A510-C4C7D626D191}" srcOrd="0" destOrd="0" presId="urn:microsoft.com/office/officeart/2005/8/layout/process5"/>
    <dgm:cxn modelId="{5B442E53-5527-40C9-BAD6-F080648AB7DF}" type="presParOf" srcId="{653DA118-E733-4EBD-A336-AC0E76866DF3}" destId="{8FC38DDF-8F4D-4B68-AB5E-D2B9DAEF43EA}" srcOrd="0" destOrd="0" presId="urn:microsoft.com/office/officeart/2005/8/layout/process5"/>
    <dgm:cxn modelId="{F321E7B6-C638-457E-9D7D-3FC1BFD69FEC}" type="presParOf" srcId="{653DA118-E733-4EBD-A336-AC0E76866DF3}" destId="{21AAE818-526E-4EE5-8454-DC63146D5134}" srcOrd="1" destOrd="0" presId="urn:microsoft.com/office/officeart/2005/8/layout/process5"/>
    <dgm:cxn modelId="{FFFC8BDE-2E1D-4D67-89A7-32BE17B12A03}" type="presParOf" srcId="{21AAE818-526E-4EE5-8454-DC63146D5134}" destId="{817A77BC-A8CE-4FF7-8B70-20439744CF70}" srcOrd="0" destOrd="0" presId="urn:microsoft.com/office/officeart/2005/8/layout/process5"/>
    <dgm:cxn modelId="{33C01452-2C5F-404B-94C5-08DE1B6268C3}" type="presParOf" srcId="{653DA118-E733-4EBD-A336-AC0E76866DF3}" destId="{9CFD77C2-5538-45F3-A55E-728DEEC349E0}" srcOrd="2" destOrd="0" presId="urn:microsoft.com/office/officeart/2005/8/layout/process5"/>
    <dgm:cxn modelId="{36677FEB-B41C-4CD7-B7F6-15EFEFA7814D}" type="presParOf" srcId="{653DA118-E733-4EBD-A336-AC0E76866DF3}" destId="{609E4B48-8E4C-4929-983D-C5AA036A74D0}" srcOrd="3" destOrd="0" presId="urn:microsoft.com/office/officeart/2005/8/layout/process5"/>
    <dgm:cxn modelId="{CE5ABFCC-8A95-4A77-929C-00E5080035A2}" type="presParOf" srcId="{609E4B48-8E4C-4929-983D-C5AA036A74D0}" destId="{E64238F8-2013-4312-B12B-19C3EEBC30A9}" srcOrd="0" destOrd="0" presId="urn:microsoft.com/office/officeart/2005/8/layout/process5"/>
    <dgm:cxn modelId="{309DD3B1-9432-4664-BF31-6380621C8EF0}" type="presParOf" srcId="{653DA118-E733-4EBD-A336-AC0E76866DF3}" destId="{241184D7-79A4-4F17-81FA-34EA96ECE0D4}" srcOrd="4" destOrd="0" presId="urn:microsoft.com/office/officeart/2005/8/layout/process5"/>
    <dgm:cxn modelId="{0472D679-4995-46A0-89C3-C1A1E0B0FF99}" type="presParOf" srcId="{653DA118-E733-4EBD-A336-AC0E76866DF3}" destId="{6A0135B5-7C06-4541-9180-DD69DC61FDE0}" srcOrd="5" destOrd="0" presId="urn:microsoft.com/office/officeart/2005/8/layout/process5"/>
    <dgm:cxn modelId="{1AE2DD63-941B-4D04-8C4C-DF68B008541E}" type="presParOf" srcId="{6A0135B5-7C06-4541-9180-DD69DC61FDE0}" destId="{34572B4D-D04D-4F12-A679-DBAEB54975E8}" srcOrd="0" destOrd="0" presId="urn:microsoft.com/office/officeart/2005/8/layout/process5"/>
    <dgm:cxn modelId="{9C12096E-9A32-487B-BFF3-F5DC5177FE4D}" type="presParOf" srcId="{653DA118-E733-4EBD-A336-AC0E76866DF3}" destId="{59FAF74E-EFD6-4E6F-A13B-0905A77EB404}" srcOrd="6" destOrd="0" presId="urn:microsoft.com/office/officeart/2005/8/layout/process5"/>
    <dgm:cxn modelId="{3C86B0D4-88A1-4EC4-8AF8-77E164AF2017}" type="presParOf" srcId="{653DA118-E733-4EBD-A336-AC0E76866DF3}" destId="{F3478EFC-6BDD-4AC7-9C8D-788485CC26BE}" srcOrd="7" destOrd="0" presId="urn:microsoft.com/office/officeart/2005/8/layout/process5"/>
    <dgm:cxn modelId="{DB61965E-8A64-4F50-BB6F-958530003197}" type="presParOf" srcId="{F3478EFC-6BDD-4AC7-9C8D-788485CC26BE}" destId="{CC62351F-B693-4B4D-B8FB-4E374D206E22}" srcOrd="0" destOrd="0" presId="urn:microsoft.com/office/officeart/2005/8/layout/process5"/>
    <dgm:cxn modelId="{0B973550-E8AA-4E65-8FB0-8E513F407DC6}" type="presParOf" srcId="{653DA118-E733-4EBD-A336-AC0E76866DF3}" destId="{0DAB0ACE-B1CD-4E8B-98A9-FFED6C6ECD3D}" srcOrd="8" destOrd="0" presId="urn:microsoft.com/office/officeart/2005/8/layout/process5"/>
    <dgm:cxn modelId="{E7DBCFCC-2A96-496E-B3F8-6D669DD8C75D}" type="presParOf" srcId="{653DA118-E733-4EBD-A336-AC0E76866DF3}" destId="{B0C9ADF1-A38F-4815-B533-4B8B51FBB4CA}" srcOrd="9" destOrd="0" presId="urn:microsoft.com/office/officeart/2005/8/layout/process5"/>
    <dgm:cxn modelId="{31FF19F7-755D-4BBE-BF36-CC8589A878FA}" type="presParOf" srcId="{B0C9ADF1-A38F-4815-B533-4B8B51FBB4CA}" destId="{F3199A5E-907D-4E2F-A41C-8355671CE89F}" srcOrd="0" destOrd="0" presId="urn:microsoft.com/office/officeart/2005/8/layout/process5"/>
    <dgm:cxn modelId="{29159810-D3BB-4E84-BFDD-3BDC7E59C2AC}" type="presParOf" srcId="{653DA118-E733-4EBD-A336-AC0E76866DF3}" destId="{1EB9185C-A5A6-4F27-89FC-9CE0DD14C3D8}" srcOrd="10" destOrd="0" presId="urn:microsoft.com/office/officeart/2005/8/layout/process5"/>
    <dgm:cxn modelId="{24389B18-A1C0-447B-81BE-0C67C02164E3}" type="presParOf" srcId="{653DA118-E733-4EBD-A336-AC0E76866DF3}" destId="{DEE03614-7254-4B09-9C7E-A27B9B23EDF5}" srcOrd="11" destOrd="0" presId="urn:microsoft.com/office/officeart/2005/8/layout/process5"/>
    <dgm:cxn modelId="{504494E3-06E8-435E-9C06-A5DD5A7EAB9E}" type="presParOf" srcId="{DEE03614-7254-4B09-9C7E-A27B9B23EDF5}" destId="{52165F9A-670A-4C88-A502-613139CE7F41}" srcOrd="0" destOrd="0" presId="urn:microsoft.com/office/officeart/2005/8/layout/process5"/>
    <dgm:cxn modelId="{E7FA47FE-17AE-46B8-B526-7EA9DC4209D3}" type="presParOf" srcId="{653DA118-E733-4EBD-A336-AC0E76866DF3}" destId="{1CA3669B-9C03-40DB-8285-5752096E451D}" srcOrd="12" destOrd="0" presId="urn:microsoft.com/office/officeart/2005/8/layout/process5"/>
    <dgm:cxn modelId="{3DA61858-6B98-4451-9EE6-3F34EF6E8459}" type="presParOf" srcId="{653DA118-E733-4EBD-A336-AC0E76866DF3}" destId="{B6986B82-EE4B-46BF-A510-C4C7D626D191}" srcOrd="13" destOrd="0" presId="urn:microsoft.com/office/officeart/2005/8/layout/process5"/>
    <dgm:cxn modelId="{E8F50976-EF91-4BFB-8E2F-4454ADDE81D7}" type="presParOf" srcId="{B6986B82-EE4B-46BF-A510-C4C7D626D191}" destId="{200E8440-B01D-4109-A8BE-CE85B27D6C2B}" srcOrd="0" destOrd="0" presId="urn:microsoft.com/office/officeart/2005/8/layout/process5"/>
    <dgm:cxn modelId="{8E2B24C8-102D-475B-B457-320106945D41}" type="presParOf" srcId="{653DA118-E733-4EBD-A336-AC0E76866DF3}" destId="{8A73E7B9-FDEF-482F-A68C-3E49E13AD44C}"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8DDDAD2-AC3D-4165-9757-3FA15124B63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2D9963F8-0F3F-40F9-9189-B0D3A299EFB0}">
      <dgm:prSet phldrT="[Text]"/>
      <dgm:spPr/>
      <dgm:t>
        <a:bodyPr/>
        <a:lstStyle/>
        <a:p>
          <a:r>
            <a:rPr lang="en-US" dirty="0"/>
            <a:t>Mission Statement</a:t>
          </a:r>
        </a:p>
      </dgm:t>
    </dgm:pt>
    <dgm:pt modelId="{A27D4D60-6DB8-4D15-880C-D16CEA0B8E7F}" type="parTrans" cxnId="{2A8BC74B-01C6-48D2-A9A6-526E20557646}">
      <dgm:prSet/>
      <dgm:spPr/>
      <dgm:t>
        <a:bodyPr/>
        <a:lstStyle/>
        <a:p>
          <a:endParaRPr lang="en-US"/>
        </a:p>
      </dgm:t>
    </dgm:pt>
    <dgm:pt modelId="{87B49E98-5CD5-4BB3-9A45-3E3806B3EC3F}" type="sibTrans" cxnId="{2A8BC74B-01C6-48D2-A9A6-526E20557646}">
      <dgm:prSet/>
      <dgm:spPr/>
      <dgm:t>
        <a:bodyPr/>
        <a:lstStyle/>
        <a:p>
          <a:endParaRPr lang="en-US"/>
        </a:p>
      </dgm:t>
    </dgm:pt>
    <dgm:pt modelId="{C8F11F05-E46D-4B8A-B59F-221C6A3244E2}">
      <dgm:prSet phldrT="[Text]"/>
      <dgm:spPr/>
      <dgm:t>
        <a:bodyPr/>
        <a:lstStyle/>
        <a:p>
          <a:r>
            <a:rPr lang="en-US" dirty="0"/>
            <a:t>Rationale</a:t>
          </a:r>
        </a:p>
      </dgm:t>
    </dgm:pt>
    <dgm:pt modelId="{8737572D-0D3B-461E-B64E-EB435E0552E8}" type="parTrans" cxnId="{C529ED45-DACC-45FF-922C-57562F1C8999}">
      <dgm:prSet/>
      <dgm:spPr/>
      <dgm:t>
        <a:bodyPr/>
        <a:lstStyle/>
        <a:p>
          <a:endParaRPr lang="en-US"/>
        </a:p>
      </dgm:t>
    </dgm:pt>
    <dgm:pt modelId="{D47275BA-42B9-4176-8E0A-4340B8695755}" type="sibTrans" cxnId="{C529ED45-DACC-45FF-922C-57562F1C8999}">
      <dgm:prSet/>
      <dgm:spPr/>
      <dgm:t>
        <a:bodyPr/>
        <a:lstStyle/>
        <a:p>
          <a:endParaRPr lang="en-US"/>
        </a:p>
      </dgm:t>
    </dgm:pt>
    <dgm:pt modelId="{56DBD987-5FC8-4CB5-958B-1F883FA716CC}">
      <dgm:prSet phldrT="[Text]"/>
      <dgm:spPr/>
      <dgm:t>
        <a:bodyPr/>
        <a:lstStyle/>
        <a:p>
          <a:r>
            <a:rPr lang="en-US" dirty="0"/>
            <a:t>Desired Results</a:t>
          </a:r>
        </a:p>
      </dgm:t>
    </dgm:pt>
    <dgm:pt modelId="{8251A7A7-8E2D-4CD9-91A8-C4F9D05F8B6E}" type="parTrans" cxnId="{1C4835D2-4187-4F47-B7E6-5E28763BC500}">
      <dgm:prSet/>
      <dgm:spPr/>
      <dgm:t>
        <a:bodyPr/>
        <a:lstStyle/>
        <a:p>
          <a:endParaRPr lang="en-US"/>
        </a:p>
      </dgm:t>
    </dgm:pt>
    <dgm:pt modelId="{8384A3A0-8138-40CD-9C81-F8B9818D0BA4}" type="sibTrans" cxnId="{1C4835D2-4187-4F47-B7E6-5E28763BC500}">
      <dgm:prSet/>
      <dgm:spPr/>
      <dgm:t>
        <a:bodyPr/>
        <a:lstStyle/>
        <a:p>
          <a:endParaRPr lang="en-US"/>
        </a:p>
      </dgm:t>
    </dgm:pt>
    <dgm:pt modelId="{EB675FC9-7FFD-47D9-93E2-BFE9C5CC40AE}">
      <dgm:prSet phldrT="[Text]"/>
      <dgm:spPr/>
      <dgm:t>
        <a:bodyPr/>
        <a:lstStyle/>
        <a:p>
          <a:r>
            <a:rPr lang="en-US" b="1" dirty="0">
              <a:solidFill>
                <a:srgbClr val="FF0000"/>
              </a:solidFill>
            </a:rPr>
            <a:t>Baseline Data</a:t>
          </a:r>
        </a:p>
      </dgm:t>
    </dgm:pt>
    <dgm:pt modelId="{A13F7D7A-047C-4518-9578-5129E777FFF5}" type="parTrans" cxnId="{F26FA40E-DAD0-4496-9C73-AF265714A17B}">
      <dgm:prSet/>
      <dgm:spPr/>
      <dgm:t>
        <a:bodyPr/>
        <a:lstStyle/>
        <a:p>
          <a:endParaRPr lang="en-US"/>
        </a:p>
      </dgm:t>
    </dgm:pt>
    <dgm:pt modelId="{BC0EADA0-B47C-40D9-82C9-1444DF0942B8}" type="sibTrans" cxnId="{F26FA40E-DAD0-4496-9C73-AF265714A17B}">
      <dgm:prSet/>
      <dgm:spPr/>
      <dgm:t>
        <a:bodyPr/>
        <a:lstStyle/>
        <a:p>
          <a:endParaRPr lang="en-US"/>
        </a:p>
      </dgm:t>
    </dgm:pt>
    <dgm:pt modelId="{DBB6DF07-EDA0-4806-AF3D-B5E146108FB7}">
      <dgm:prSet phldrT="[Text]"/>
      <dgm:spPr>
        <a:solidFill>
          <a:srgbClr val="92D050"/>
        </a:solidFill>
      </dgm:spPr>
      <dgm:t>
        <a:bodyPr/>
        <a:lstStyle/>
        <a:p>
          <a:endParaRPr lang="en-US" b="1" dirty="0">
            <a:solidFill>
              <a:srgbClr val="FF0000"/>
            </a:solidFill>
          </a:endParaRPr>
        </a:p>
      </dgm:t>
    </dgm:pt>
    <dgm:pt modelId="{12CA1BA8-DB2E-4B36-8B64-CC8EDFE63E90}" type="parTrans" cxnId="{15396B38-2B98-484F-807D-BF3EFCA1BAC5}">
      <dgm:prSet/>
      <dgm:spPr/>
      <dgm:t>
        <a:bodyPr/>
        <a:lstStyle/>
        <a:p>
          <a:endParaRPr lang="en-US"/>
        </a:p>
      </dgm:t>
    </dgm:pt>
    <dgm:pt modelId="{98C9D80C-6D7C-45A8-B4E3-1BCCB703F133}" type="sibTrans" cxnId="{15396B38-2B98-484F-807D-BF3EFCA1BAC5}">
      <dgm:prSet/>
      <dgm:spPr/>
      <dgm:t>
        <a:bodyPr/>
        <a:lstStyle/>
        <a:p>
          <a:endParaRPr lang="en-US"/>
        </a:p>
      </dgm:t>
    </dgm:pt>
    <dgm:pt modelId="{732F9A81-18E1-456E-A31C-AA711EC55F3B}">
      <dgm:prSet/>
      <dgm:spPr/>
      <dgm:t>
        <a:bodyPr/>
        <a:lstStyle/>
        <a:p>
          <a:endParaRPr lang="en-US" b="1" dirty="0">
            <a:solidFill>
              <a:srgbClr val="FF0000"/>
            </a:solidFill>
          </a:endParaRPr>
        </a:p>
      </dgm:t>
    </dgm:pt>
    <dgm:pt modelId="{EDB07668-6399-452F-8234-B14F6E9D926E}" type="parTrans" cxnId="{E19F15C0-CC75-4CE4-A283-2423472324C8}">
      <dgm:prSet/>
      <dgm:spPr/>
      <dgm:t>
        <a:bodyPr/>
        <a:lstStyle/>
        <a:p>
          <a:endParaRPr lang="en-US"/>
        </a:p>
      </dgm:t>
    </dgm:pt>
    <dgm:pt modelId="{8FBD234C-5D63-4AE3-B37A-D0B782BC87E7}" type="sibTrans" cxnId="{E19F15C0-CC75-4CE4-A283-2423472324C8}">
      <dgm:prSet/>
      <dgm:spPr/>
      <dgm:t>
        <a:bodyPr/>
        <a:lstStyle/>
        <a:p>
          <a:endParaRPr lang="en-US"/>
        </a:p>
      </dgm:t>
    </dgm:pt>
    <dgm:pt modelId="{735311FA-24EA-4369-BBE4-4C4808D1DBEE}">
      <dgm:prSet/>
      <dgm:spPr/>
      <dgm:t>
        <a:bodyPr/>
        <a:lstStyle/>
        <a:p>
          <a:endParaRPr lang="en-US" b="0" dirty="0">
            <a:solidFill>
              <a:schemeClr val="tx1"/>
            </a:solidFill>
          </a:endParaRPr>
        </a:p>
      </dgm:t>
    </dgm:pt>
    <dgm:pt modelId="{E6F022C7-0922-4A6C-97F7-ABEDC1CF88F4}" type="parTrans" cxnId="{FF22D861-E7C6-4164-B9C3-BF013B127C35}">
      <dgm:prSet/>
      <dgm:spPr/>
      <dgm:t>
        <a:bodyPr/>
        <a:lstStyle/>
        <a:p>
          <a:endParaRPr lang="en-US"/>
        </a:p>
      </dgm:t>
    </dgm:pt>
    <dgm:pt modelId="{9A9DF2B5-0A67-4B40-A6E0-F63B4C43F6E5}" type="sibTrans" cxnId="{FF22D861-E7C6-4164-B9C3-BF013B127C35}">
      <dgm:prSet/>
      <dgm:spPr/>
      <dgm:t>
        <a:bodyPr/>
        <a:lstStyle/>
        <a:p>
          <a:endParaRPr lang="en-US"/>
        </a:p>
      </dgm:t>
    </dgm:pt>
    <dgm:pt modelId="{BD297D94-B2FB-4F98-9783-E3D3F792B30E}">
      <dgm:prSet/>
      <dgm:spPr/>
      <dgm:t>
        <a:bodyPr/>
        <a:lstStyle/>
        <a:p>
          <a:endParaRPr lang="en-US" dirty="0"/>
        </a:p>
      </dgm:t>
    </dgm:pt>
    <dgm:pt modelId="{BF0D2784-FD5C-4C0B-880E-C3193CB81251}" type="parTrans" cxnId="{65C1A848-3FF6-4B15-84F5-52561037B93E}">
      <dgm:prSet/>
      <dgm:spPr/>
      <dgm:t>
        <a:bodyPr/>
        <a:lstStyle/>
        <a:p>
          <a:endParaRPr lang="en-US"/>
        </a:p>
      </dgm:t>
    </dgm:pt>
    <dgm:pt modelId="{80E435A4-1BA4-4448-B591-10C72D241A5D}" type="sibTrans" cxnId="{65C1A848-3FF6-4B15-84F5-52561037B93E}">
      <dgm:prSet/>
      <dgm:spPr/>
      <dgm:t>
        <a:bodyPr/>
        <a:lstStyle/>
        <a:p>
          <a:endParaRPr lang="en-US"/>
        </a:p>
      </dgm:t>
    </dgm:pt>
    <dgm:pt modelId="{653DA118-E733-4EBD-A336-AC0E76866DF3}" type="pres">
      <dgm:prSet presAssocID="{D8DDDAD2-AC3D-4165-9757-3FA15124B63D}" presName="diagram" presStyleCnt="0">
        <dgm:presLayoutVars>
          <dgm:dir/>
          <dgm:resizeHandles val="exact"/>
        </dgm:presLayoutVars>
      </dgm:prSet>
      <dgm:spPr/>
    </dgm:pt>
    <dgm:pt modelId="{8FC38DDF-8F4D-4B68-AB5E-D2B9DAEF43EA}" type="pres">
      <dgm:prSet presAssocID="{2D9963F8-0F3F-40F9-9189-B0D3A299EFB0}" presName="node" presStyleLbl="node1" presStyleIdx="0" presStyleCnt="8">
        <dgm:presLayoutVars>
          <dgm:bulletEnabled val="1"/>
        </dgm:presLayoutVars>
      </dgm:prSet>
      <dgm:spPr/>
    </dgm:pt>
    <dgm:pt modelId="{21AAE818-526E-4EE5-8454-DC63146D5134}" type="pres">
      <dgm:prSet presAssocID="{87B49E98-5CD5-4BB3-9A45-3E3806B3EC3F}" presName="sibTrans" presStyleLbl="sibTrans2D1" presStyleIdx="0" presStyleCnt="7"/>
      <dgm:spPr/>
    </dgm:pt>
    <dgm:pt modelId="{817A77BC-A8CE-4FF7-8B70-20439744CF70}" type="pres">
      <dgm:prSet presAssocID="{87B49E98-5CD5-4BB3-9A45-3E3806B3EC3F}" presName="connectorText" presStyleLbl="sibTrans2D1" presStyleIdx="0" presStyleCnt="7"/>
      <dgm:spPr/>
    </dgm:pt>
    <dgm:pt modelId="{9CFD77C2-5538-45F3-A55E-728DEEC349E0}" type="pres">
      <dgm:prSet presAssocID="{C8F11F05-E46D-4B8A-B59F-221C6A3244E2}" presName="node" presStyleLbl="node1" presStyleIdx="1" presStyleCnt="8">
        <dgm:presLayoutVars>
          <dgm:bulletEnabled val="1"/>
        </dgm:presLayoutVars>
      </dgm:prSet>
      <dgm:spPr/>
    </dgm:pt>
    <dgm:pt modelId="{609E4B48-8E4C-4929-983D-C5AA036A74D0}" type="pres">
      <dgm:prSet presAssocID="{D47275BA-42B9-4176-8E0A-4340B8695755}" presName="sibTrans" presStyleLbl="sibTrans2D1" presStyleIdx="1" presStyleCnt="7"/>
      <dgm:spPr/>
    </dgm:pt>
    <dgm:pt modelId="{E64238F8-2013-4312-B12B-19C3EEBC30A9}" type="pres">
      <dgm:prSet presAssocID="{D47275BA-42B9-4176-8E0A-4340B8695755}" presName="connectorText" presStyleLbl="sibTrans2D1" presStyleIdx="1" presStyleCnt="7"/>
      <dgm:spPr/>
    </dgm:pt>
    <dgm:pt modelId="{241184D7-79A4-4F17-81FA-34EA96ECE0D4}" type="pres">
      <dgm:prSet presAssocID="{56DBD987-5FC8-4CB5-958B-1F883FA716CC}" presName="node" presStyleLbl="node1" presStyleIdx="2" presStyleCnt="8">
        <dgm:presLayoutVars>
          <dgm:bulletEnabled val="1"/>
        </dgm:presLayoutVars>
      </dgm:prSet>
      <dgm:spPr/>
    </dgm:pt>
    <dgm:pt modelId="{6A0135B5-7C06-4541-9180-DD69DC61FDE0}" type="pres">
      <dgm:prSet presAssocID="{8384A3A0-8138-40CD-9C81-F8B9818D0BA4}" presName="sibTrans" presStyleLbl="sibTrans2D1" presStyleIdx="2" presStyleCnt="7"/>
      <dgm:spPr/>
    </dgm:pt>
    <dgm:pt modelId="{34572B4D-D04D-4F12-A679-DBAEB54975E8}" type="pres">
      <dgm:prSet presAssocID="{8384A3A0-8138-40CD-9C81-F8B9818D0BA4}" presName="connectorText" presStyleLbl="sibTrans2D1" presStyleIdx="2" presStyleCnt="7"/>
      <dgm:spPr/>
    </dgm:pt>
    <dgm:pt modelId="{59FAF74E-EFD6-4E6F-A13B-0905A77EB404}" type="pres">
      <dgm:prSet presAssocID="{EB675FC9-7FFD-47D9-93E2-BFE9C5CC40AE}" presName="node" presStyleLbl="node1" presStyleIdx="3" presStyleCnt="8">
        <dgm:presLayoutVars>
          <dgm:bulletEnabled val="1"/>
        </dgm:presLayoutVars>
      </dgm:prSet>
      <dgm:spPr/>
    </dgm:pt>
    <dgm:pt modelId="{F3478EFC-6BDD-4AC7-9C8D-788485CC26BE}" type="pres">
      <dgm:prSet presAssocID="{BC0EADA0-B47C-40D9-82C9-1444DF0942B8}" presName="sibTrans" presStyleLbl="sibTrans2D1" presStyleIdx="3" presStyleCnt="7"/>
      <dgm:spPr/>
    </dgm:pt>
    <dgm:pt modelId="{CC62351F-B693-4B4D-B8FB-4E374D206E22}" type="pres">
      <dgm:prSet presAssocID="{BC0EADA0-B47C-40D9-82C9-1444DF0942B8}" presName="connectorText" presStyleLbl="sibTrans2D1" presStyleIdx="3" presStyleCnt="7"/>
      <dgm:spPr/>
    </dgm:pt>
    <dgm:pt modelId="{0DAB0ACE-B1CD-4E8B-98A9-FFED6C6ECD3D}" type="pres">
      <dgm:prSet presAssocID="{DBB6DF07-EDA0-4806-AF3D-B5E146108FB7}" presName="node" presStyleLbl="node1" presStyleIdx="4" presStyleCnt="8">
        <dgm:presLayoutVars>
          <dgm:bulletEnabled val="1"/>
        </dgm:presLayoutVars>
      </dgm:prSet>
      <dgm:spPr/>
    </dgm:pt>
    <dgm:pt modelId="{B0C9ADF1-A38F-4815-B533-4B8B51FBB4CA}" type="pres">
      <dgm:prSet presAssocID="{98C9D80C-6D7C-45A8-B4E3-1BCCB703F133}" presName="sibTrans" presStyleLbl="sibTrans2D1" presStyleIdx="4" presStyleCnt="7"/>
      <dgm:spPr/>
    </dgm:pt>
    <dgm:pt modelId="{F3199A5E-907D-4E2F-A41C-8355671CE89F}" type="pres">
      <dgm:prSet presAssocID="{98C9D80C-6D7C-45A8-B4E3-1BCCB703F133}" presName="connectorText" presStyleLbl="sibTrans2D1" presStyleIdx="4" presStyleCnt="7"/>
      <dgm:spPr/>
    </dgm:pt>
    <dgm:pt modelId="{1EB9185C-A5A6-4F27-89FC-9CE0DD14C3D8}" type="pres">
      <dgm:prSet presAssocID="{732F9A81-18E1-456E-A31C-AA711EC55F3B}" presName="node" presStyleLbl="node1" presStyleIdx="5" presStyleCnt="8">
        <dgm:presLayoutVars>
          <dgm:bulletEnabled val="1"/>
        </dgm:presLayoutVars>
      </dgm:prSet>
      <dgm:spPr/>
    </dgm:pt>
    <dgm:pt modelId="{DEE03614-7254-4B09-9C7E-A27B9B23EDF5}" type="pres">
      <dgm:prSet presAssocID="{8FBD234C-5D63-4AE3-B37A-D0B782BC87E7}" presName="sibTrans" presStyleLbl="sibTrans2D1" presStyleIdx="5" presStyleCnt="7"/>
      <dgm:spPr/>
    </dgm:pt>
    <dgm:pt modelId="{52165F9A-670A-4C88-A502-613139CE7F41}" type="pres">
      <dgm:prSet presAssocID="{8FBD234C-5D63-4AE3-B37A-D0B782BC87E7}" presName="connectorText" presStyleLbl="sibTrans2D1" presStyleIdx="5" presStyleCnt="7"/>
      <dgm:spPr/>
    </dgm:pt>
    <dgm:pt modelId="{1CA3669B-9C03-40DB-8285-5752096E451D}" type="pres">
      <dgm:prSet presAssocID="{735311FA-24EA-4369-BBE4-4C4808D1DBEE}" presName="node" presStyleLbl="node1" presStyleIdx="6" presStyleCnt="8">
        <dgm:presLayoutVars>
          <dgm:bulletEnabled val="1"/>
        </dgm:presLayoutVars>
      </dgm:prSet>
      <dgm:spPr/>
    </dgm:pt>
    <dgm:pt modelId="{B6986B82-EE4B-46BF-A510-C4C7D626D191}" type="pres">
      <dgm:prSet presAssocID="{9A9DF2B5-0A67-4B40-A6E0-F63B4C43F6E5}" presName="sibTrans" presStyleLbl="sibTrans2D1" presStyleIdx="6" presStyleCnt="7"/>
      <dgm:spPr/>
    </dgm:pt>
    <dgm:pt modelId="{200E8440-B01D-4109-A8BE-CE85B27D6C2B}" type="pres">
      <dgm:prSet presAssocID="{9A9DF2B5-0A67-4B40-A6E0-F63B4C43F6E5}" presName="connectorText" presStyleLbl="sibTrans2D1" presStyleIdx="6" presStyleCnt="7"/>
      <dgm:spPr/>
    </dgm:pt>
    <dgm:pt modelId="{8A73E7B9-FDEF-482F-A68C-3E49E13AD44C}" type="pres">
      <dgm:prSet presAssocID="{BD297D94-B2FB-4F98-9783-E3D3F792B30E}" presName="node" presStyleLbl="node1" presStyleIdx="7" presStyleCnt="8">
        <dgm:presLayoutVars>
          <dgm:bulletEnabled val="1"/>
        </dgm:presLayoutVars>
      </dgm:prSet>
      <dgm:spPr/>
    </dgm:pt>
  </dgm:ptLst>
  <dgm:cxnLst>
    <dgm:cxn modelId="{F26FA40E-DAD0-4496-9C73-AF265714A17B}" srcId="{D8DDDAD2-AC3D-4165-9757-3FA15124B63D}" destId="{EB675FC9-7FFD-47D9-93E2-BFE9C5CC40AE}" srcOrd="3" destOrd="0" parTransId="{A13F7D7A-047C-4518-9578-5129E777FFF5}" sibTransId="{BC0EADA0-B47C-40D9-82C9-1444DF0942B8}"/>
    <dgm:cxn modelId="{A3BC9627-D4FE-4196-84C4-A4ED003FEEE8}" type="presOf" srcId="{EB675FC9-7FFD-47D9-93E2-BFE9C5CC40AE}" destId="{59FAF74E-EFD6-4E6F-A13B-0905A77EB404}" srcOrd="0" destOrd="0" presId="urn:microsoft.com/office/officeart/2005/8/layout/process5"/>
    <dgm:cxn modelId="{513EB029-13FD-405A-9429-599E8DC045BA}" type="presOf" srcId="{9A9DF2B5-0A67-4B40-A6E0-F63B4C43F6E5}" destId="{B6986B82-EE4B-46BF-A510-C4C7D626D191}" srcOrd="0" destOrd="0" presId="urn:microsoft.com/office/officeart/2005/8/layout/process5"/>
    <dgm:cxn modelId="{40AB0B33-4251-4C7F-A3F6-8E8443DD8286}" type="presOf" srcId="{BC0EADA0-B47C-40D9-82C9-1444DF0942B8}" destId="{CC62351F-B693-4B4D-B8FB-4E374D206E22}" srcOrd="1" destOrd="0" presId="urn:microsoft.com/office/officeart/2005/8/layout/process5"/>
    <dgm:cxn modelId="{8B81DF33-76B2-40F9-897E-CF3DB243297C}" type="presOf" srcId="{C8F11F05-E46D-4B8A-B59F-221C6A3244E2}" destId="{9CFD77C2-5538-45F3-A55E-728DEEC349E0}" srcOrd="0" destOrd="0" presId="urn:microsoft.com/office/officeart/2005/8/layout/process5"/>
    <dgm:cxn modelId="{15396B38-2B98-484F-807D-BF3EFCA1BAC5}" srcId="{D8DDDAD2-AC3D-4165-9757-3FA15124B63D}" destId="{DBB6DF07-EDA0-4806-AF3D-B5E146108FB7}" srcOrd="4" destOrd="0" parTransId="{12CA1BA8-DB2E-4B36-8B64-CC8EDFE63E90}" sibTransId="{98C9D80C-6D7C-45A8-B4E3-1BCCB703F133}"/>
    <dgm:cxn modelId="{FF22D861-E7C6-4164-B9C3-BF013B127C35}" srcId="{D8DDDAD2-AC3D-4165-9757-3FA15124B63D}" destId="{735311FA-24EA-4369-BBE4-4C4808D1DBEE}" srcOrd="6" destOrd="0" parTransId="{E6F022C7-0922-4A6C-97F7-ABEDC1CF88F4}" sibTransId="{9A9DF2B5-0A67-4B40-A6E0-F63B4C43F6E5}"/>
    <dgm:cxn modelId="{C529ED45-DACC-45FF-922C-57562F1C8999}" srcId="{D8DDDAD2-AC3D-4165-9757-3FA15124B63D}" destId="{C8F11F05-E46D-4B8A-B59F-221C6A3244E2}" srcOrd="1" destOrd="0" parTransId="{8737572D-0D3B-461E-B64E-EB435E0552E8}" sibTransId="{D47275BA-42B9-4176-8E0A-4340B8695755}"/>
    <dgm:cxn modelId="{65C1A848-3FF6-4B15-84F5-52561037B93E}" srcId="{D8DDDAD2-AC3D-4165-9757-3FA15124B63D}" destId="{BD297D94-B2FB-4F98-9783-E3D3F792B30E}" srcOrd="7" destOrd="0" parTransId="{BF0D2784-FD5C-4C0B-880E-C3193CB81251}" sibTransId="{80E435A4-1BA4-4448-B591-10C72D241A5D}"/>
    <dgm:cxn modelId="{2A8BC74B-01C6-48D2-A9A6-526E20557646}" srcId="{D8DDDAD2-AC3D-4165-9757-3FA15124B63D}" destId="{2D9963F8-0F3F-40F9-9189-B0D3A299EFB0}" srcOrd="0" destOrd="0" parTransId="{A27D4D60-6DB8-4D15-880C-D16CEA0B8E7F}" sibTransId="{87B49E98-5CD5-4BB3-9A45-3E3806B3EC3F}"/>
    <dgm:cxn modelId="{65E05E4F-BC0E-4751-8F13-4A5BAF479E85}" type="presOf" srcId="{732F9A81-18E1-456E-A31C-AA711EC55F3B}" destId="{1EB9185C-A5A6-4F27-89FC-9CE0DD14C3D8}" srcOrd="0" destOrd="0" presId="urn:microsoft.com/office/officeart/2005/8/layout/process5"/>
    <dgm:cxn modelId="{992AAB73-F5B5-44A0-A4CA-3EC81343B191}" type="presOf" srcId="{56DBD987-5FC8-4CB5-958B-1F883FA716CC}" destId="{241184D7-79A4-4F17-81FA-34EA96ECE0D4}" srcOrd="0" destOrd="0" presId="urn:microsoft.com/office/officeart/2005/8/layout/process5"/>
    <dgm:cxn modelId="{1886F658-3F2E-4F41-B46B-B2D8AF11F47B}" type="presOf" srcId="{D47275BA-42B9-4176-8E0A-4340B8695755}" destId="{E64238F8-2013-4312-B12B-19C3EEBC30A9}" srcOrd="1" destOrd="0" presId="urn:microsoft.com/office/officeart/2005/8/layout/process5"/>
    <dgm:cxn modelId="{66DE1F7F-9300-414E-A60C-752F4ADDF4BF}" type="presOf" srcId="{9A9DF2B5-0A67-4B40-A6E0-F63B4C43F6E5}" destId="{200E8440-B01D-4109-A8BE-CE85B27D6C2B}" srcOrd="1" destOrd="0" presId="urn:microsoft.com/office/officeart/2005/8/layout/process5"/>
    <dgm:cxn modelId="{38554082-3B7A-4D76-BBBF-1F29D10DAFE4}" type="presOf" srcId="{8FBD234C-5D63-4AE3-B37A-D0B782BC87E7}" destId="{52165F9A-670A-4C88-A502-613139CE7F41}" srcOrd="1" destOrd="0" presId="urn:microsoft.com/office/officeart/2005/8/layout/process5"/>
    <dgm:cxn modelId="{6E2ACD8A-A315-4B3E-B3BE-9D629EAD5088}" type="presOf" srcId="{2D9963F8-0F3F-40F9-9189-B0D3A299EFB0}" destId="{8FC38DDF-8F4D-4B68-AB5E-D2B9DAEF43EA}" srcOrd="0" destOrd="0" presId="urn:microsoft.com/office/officeart/2005/8/layout/process5"/>
    <dgm:cxn modelId="{31854A96-C9B5-4058-B99D-5DEBC7BE819B}" type="presOf" srcId="{8384A3A0-8138-40CD-9C81-F8B9818D0BA4}" destId="{6A0135B5-7C06-4541-9180-DD69DC61FDE0}" srcOrd="0" destOrd="0" presId="urn:microsoft.com/office/officeart/2005/8/layout/process5"/>
    <dgm:cxn modelId="{CD38E39D-F8BC-4FCB-9DB5-8520B13BEE64}" type="presOf" srcId="{98C9D80C-6D7C-45A8-B4E3-1BCCB703F133}" destId="{B0C9ADF1-A38F-4815-B533-4B8B51FBB4CA}" srcOrd="0" destOrd="0" presId="urn:microsoft.com/office/officeart/2005/8/layout/process5"/>
    <dgm:cxn modelId="{9A42B6AC-6B18-451D-8CFA-EF212D03946D}" type="presOf" srcId="{8384A3A0-8138-40CD-9C81-F8B9818D0BA4}" destId="{34572B4D-D04D-4F12-A679-DBAEB54975E8}" srcOrd="1" destOrd="0" presId="urn:microsoft.com/office/officeart/2005/8/layout/process5"/>
    <dgm:cxn modelId="{F3103AB0-FDE9-46B7-8959-8169002D1C29}" type="presOf" srcId="{D8DDDAD2-AC3D-4165-9757-3FA15124B63D}" destId="{653DA118-E733-4EBD-A336-AC0E76866DF3}" srcOrd="0" destOrd="0" presId="urn:microsoft.com/office/officeart/2005/8/layout/process5"/>
    <dgm:cxn modelId="{D5244BB0-26EA-4C05-A228-89CF16282F74}" type="presOf" srcId="{98C9D80C-6D7C-45A8-B4E3-1BCCB703F133}" destId="{F3199A5E-907D-4E2F-A41C-8355671CE89F}" srcOrd="1" destOrd="0" presId="urn:microsoft.com/office/officeart/2005/8/layout/process5"/>
    <dgm:cxn modelId="{8CE64BB0-4ED6-4E8A-95DF-DD5A27310BFB}" type="presOf" srcId="{735311FA-24EA-4369-BBE4-4C4808D1DBEE}" destId="{1CA3669B-9C03-40DB-8285-5752096E451D}" srcOrd="0" destOrd="0" presId="urn:microsoft.com/office/officeart/2005/8/layout/process5"/>
    <dgm:cxn modelId="{040B02BF-E040-4F56-B4C3-ED35889AE90C}" type="presOf" srcId="{DBB6DF07-EDA0-4806-AF3D-B5E146108FB7}" destId="{0DAB0ACE-B1CD-4E8B-98A9-FFED6C6ECD3D}" srcOrd="0" destOrd="0" presId="urn:microsoft.com/office/officeart/2005/8/layout/process5"/>
    <dgm:cxn modelId="{E19F15C0-CC75-4CE4-A283-2423472324C8}" srcId="{D8DDDAD2-AC3D-4165-9757-3FA15124B63D}" destId="{732F9A81-18E1-456E-A31C-AA711EC55F3B}" srcOrd="5" destOrd="0" parTransId="{EDB07668-6399-452F-8234-B14F6E9D926E}" sibTransId="{8FBD234C-5D63-4AE3-B37A-D0B782BC87E7}"/>
    <dgm:cxn modelId="{AC56B0CC-1104-4B6A-A7E9-CA6207F95D97}" type="presOf" srcId="{87B49E98-5CD5-4BB3-9A45-3E3806B3EC3F}" destId="{21AAE818-526E-4EE5-8454-DC63146D5134}" srcOrd="0" destOrd="0" presId="urn:microsoft.com/office/officeart/2005/8/layout/process5"/>
    <dgm:cxn modelId="{1C4835D2-4187-4F47-B7E6-5E28763BC500}" srcId="{D8DDDAD2-AC3D-4165-9757-3FA15124B63D}" destId="{56DBD987-5FC8-4CB5-958B-1F883FA716CC}" srcOrd="2" destOrd="0" parTransId="{8251A7A7-8E2D-4CD9-91A8-C4F9D05F8B6E}" sibTransId="{8384A3A0-8138-40CD-9C81-F8B9818D0BA4}"/>
    <dgm:cxn modelId="{DC46FDD3-6345-49F2-8137-4A64A96BB449}" type="presOf" srcId="{D47275BA-42B9-4176-8E0A-4340B8695755}" destId="{609E4B48-8E4C-4929-983D-C5AA036A74D0}" srcOrd="0" destOrd="0" presId="urn:microsoft.com/office/officeart/2005/8/layout/process5"/>
    <dgm:cxn modelId="{B33FA6D4-1EC1-4968-B57F-3DAE58A94509}" type="presOf" srcId="{87B49E98-5CD5-4BB3-9A45-3E3806B3EC3F}" destId="{817A77BC-A8CE-4FF7-8B70-20439744CF70}" srcOrd="1" destOrd="0" presId="urn:microsoft.com/office/officeart/2005/8/layout/process5"/>
    <dgm:cxn modelId="{81A627E9-283A-410A-9387-A5D86F73486D}" type="presOf" srcId="{8FBD234C-5D63-4AE3-B37A-D0B782BC87E7}" destId="{DEE03614-7254-4B09-9C7E-A27B9B23EDF5}" srcOrd="0" destOrd="0" presId="urn:microsoft.com/office/officeart/2005/8/layout/process5"/>
    <dgm:cxn modelId="{ABDF18ED-3F5A-4985-8CB9-4197BB561FE3}" type="presOf" srcId="{BC0EADA0-B47C-40D9-82C9-1444DF0942B8}" destId="{F3478EFC-6BDD-4AC7-9C8D-788485CC26BE}" srcOrd="0" destOrd="0" presId="urn:microsoft.com/office/officeart/2005/8/layout/process5"/>
    <dgm:cxn modelId="{785948FB-B3ED-496B-AC24-445DFEE5F69F}" type="presOf" srcId="{BD297D94-B2FB-4F98-9783-E3D3F792B30E}" destId="{8A73E7B9-FDEF-482F-A68C-3E49E13AD44C}" srcOrd="0" destOrd="0" presId="urn:microsoft.com/office/officeart/2005/8/layout/process5"/>
    <dgm:cxn modelId="{F4BE3A53-C6A9-4C43-9176-2FAC481A9FA5}" type="presParOf" srcId="{653DA118-E733-4EBD-A336-AC0E76866DF3}" destId="{8FC38DDF-8F4D-4B68-AB5E-D2B9DAEF43EA}" srcOrd="0" destOrd="0" presId="urn:microsoft.com/office/officeart/2005/8/layout/process5"/>
    <dgm:cxn modelId="{14B1F53F-332F-4038-8BDD-DB9D436C236F}" type="presParOf" srcId="{653DA118-E733-4EBD-A336-AC0E76866DF3}" destId="{21AAE818-526E-4EE5-8454-DC63146D5134}" srcOrd="1" destOrd="0" presId="urn:microsoft.com/office/officeart/2005/8/layout/process5"/>
    <dgm:cxn modelId="{12BA88B5-0FC2-4B58-9C23-D974BD6FA6A3}" type="presParOf" srcId="{21AAE818-526E-4EE5-8454-DC63146D5134}" destId="{817A77BC-A8CE-4FF7-8B70-20439744CF70}" srcOrd="0" destOrd="0" presId="urn:microsoft.com/office/officeart/2005/8/layout/process5"/>
    <dgm:cxn modelId="{33708A1D-69DA-4FAE-97FD-256F48E83236}" type="presParOf" srcId="{653DA118-E733-4EBD-A336-AC0E76866DF3}" destId="{9CFD77C2-5538-45F3-A55E-728DEEC349E0}" srcOrd="2" destOrd="0" presId="urn:microsoft.com/office/officeart/2005/8/layout/process5"/>
    <dgm:cxn modelId="{D4ACE2FB-72D3-4E82-BFB6-EEC7A886A41B}" type="presParOf" srcId="{653DA118-E733-4EBD-A336-AC0E76866DF3}" destId="{609E4B48-8E4C-4929-983D-C5AA036A74D0}" srcOrd="3" destOrd="0" presId="urn:microsoft.com/office/officeart/2005/8/layout/process5"/>
    <dgm:cxn modelId="{2B04C00B-65C5-45BA-9383-900D50C71ED8}" type="presParOf" srcId="{609E4B48-8E4C-4929-983D-C5AA036A74D0}" destId="{E64238F8-2013-4312-B12B-19C3EEBC30A9}" srcOrd="0" destOrd="0" presId="urn:microsoft.com/office/officeart/2005/8/layout/process5"/>
    <dgm:cxn modelId="{A1B812BF-3463-41B9-B674-32F113D4FEC6}" type="presParOf" srcId="{653DA118-E733-4EBD-A336-AC0E76866DF3}" destId="{241184D7-79A4-4F17-81FA-34EA96ECE0D4}" srcOrd="4" destOrd="0" presId="urn:microsoft.com/office/officeart/2005/8/layout/process5"/>
    <dgm:cxn modelId="{A453CD52-CA8C-4EC5-8217-005F47BE4D60}" type="presParOf" srcId="{653DA118-E733-4EBD-A336-AC0E76866DF3}" destId="{6A0135B5-7C06-4541-9180-DD69DC61FDE0}" srcOrd="5" destOrd="0" presId="urn:microsoft.com/office/officeart/2005/8/layout/process5"/>
    <dgm:cxn modelId="{1E4D8CE7-32CF-4814-8DDB-8164FF76EA62}" type="presParOf" srcId="{6A0135B5-7C06-4541-9180-DD69DC61FDE0}" destId="{34572B4D-D04D-4F12-A679-DBAEB54975E8}" srcOrd="0" destOrd="0" presId="urn:microsoft.com/office/officeart/2005/8/layout/process5"/>
    <dgm:cxn modelId="{2F1C4568-9CFF-44A5-B016-001AC027D2FE}" type="presParOf" srcId="{653DA118-E733-4EBD-A336-AC0E76866DF3}" destId="{59FAF74E-EFD6-4E6F-A13B-0905A77EB404}" srcOrd="6" destOrd="0" presId="urn:microsoft.com/office/officeart/2005/8/layout/process5"/>
    <dgm:cxn modelId="{DD12EF2F-647D-497D-9B93-E96B5420A6FE}" type="presParOf" srcId="{653DA118-E733-4EBD-A336-AC0E76866DF3}" destId="{F3478EFC-6BDD-4AC7-9C8D-788485CC26BE}" srcOrd="7" destOrd="0" presId="urn:microsoft.com/office/officeart/2005/8/layout/process5"/>
    <dgm:cxn modelId="{34257850-A04E-4949-845F-1497B50A9A77}" type="presParOf" srcId="{F3478EFC-6BDD-4AC7-9C8D-788485CC26BE}" destId="{CC62351F-B693-4B4D-B8FB-4E374D206E22}" srcOrd="0" destOrd="0" presId="urn:microsoft.com/office/officeart/2005/8/layout/process5"/>
    <dgm:cxn modelId="{D441C0D7-0A84-4184-A8A4-3D98338BAB44}" type="presParOf" srcId="{653DA118-E733-4EBD-A336-AC0E76866DF3}" destId="{0DAB0ACE-B1CD-4E8B-98A9-FFED6C6ECD3D}" srcOrd="8" destOrd="0" presId="urn:microsoft.com/office/officeart/2005/8/layout/process5"/>
    <dgm:cxn modelId="{94995CB0-5191-4318-98B2-B6A6B2E72AA5}" type="presParOf" srcId="{653DA118-E733-4EBD-A336-AC0E76866DF3}" destId="{B0C9ADF1-A38F-4815-B533-4B8B51FBB4CA}" srcOrd="9" destOrd="0" presId="urn:microsoft.com/office/officeart/2005/8/layout/process5"/>
    <dgm:cxn modelId="{5E647FED-7522-4F23-8475-937EEB64537C}" type="presParOf" srcId="{B0C9ADF1-A38F-4815-B533-4B8B51FBB4CA}" destId="{F3199A5E-907D-4E2F-A41C-8355671CE89F}" srcOrd="0" destOrd="0" presId="urn:microsoft.com/office/officeart/2005/8/layout/process5"/>
    <dgm:cxn modelId="{2ADBA435-480E-41D6-A876-03C9D1A26824}" type="presParOf" srcId="{653DA118-E733-4EBD-A336-AC0E76866DF3}" destId="{1EB9185C-A5A6-4F27-89FC-9CE0DD14C3D8}" srcOrd="10" destOrd="0" presId="urn:microsoft.com/office/officeart/2005/8/layout/process5"/>
    <dgm:cxn modelId="{B34D0F43-9BF7-48D2-AA93-24E50433D454}" type="presParOf" srcId="{653DA118-E733-4EBD-A336-AC0E76866DF3}" destId="{DEE03614-7254-4B09-9C7E-A27B9B23EDF5}" srcOrd="11" destOrd="0" presId="urn:microsoft.com/office/officeart/2005/8/layout/process5"/>
    <dgm:cxn modelId="{0E9A4F01-B306-4FEB-9D13-DB6FCFF5E7D9}" type="presParOf" srcId="{DEE03614-7254-4B09-9C7E-A27B9B23EDF5}" destId="{52165F9A-670A-4C88-A502-613139CE7F41}" srcOrd="0" destOrd="0" presId="urn:microsoft.com/office/officeart/2005/8/layout/process5"/>
    <dgm:cxn modelId="{1957C5E6-2924-4DD4-BF6A-7355DCE811D4}" type="presParOf" srcId="{653DA118-E733-4EBD-A336-AC0E76866DF3}" destId="{1CA3669B-9C03-40DB-8285-5752096E451D}" srcOrd="12" destOrd="0" presId="urn:microsoft.com/office/officeart/2005/8/layout/process5"/>
    <dgm:cxn modelId="{D4420935-CB15-40CC-A421-8D54B68818D6}" type="presParOf" srcId="{653DA118-E733-4EBD-A336-AC0E76866DF3}" destId="{B6986B82-EE4B-46BF-A510-C4C7D626D191}" srcOrd="13" destOrd="0" presId="urn:microsoft.com/office/officeart/2005/8/layout/process5"/>
    <dgm:cxn modelId="{74C5D60C-7945-43CD-BFFF-B1F8D141067C}" type="presParOf" srcId="{B6986B82-EE4B-46BF-A510-C4C7D626D191}" destId="{200E8440-B01D-4109-A8BE-CE85B27D6C2B}" srcOrd="0" destOrd="0" presId="urn:microsoft.com/office/officeart/2005/8/layout/process5"/>
    <dgm:cxn modelId="{9EF77502-4A3B-4F27-9805-D94559631C28}" type="presParOf" srcId="{653DA118-E733-4EBD-A336-AC0E76866DF3}" destId="{8A73E7B9-FDEF-482F-A68C-3E49E13AD44C}"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8DDDAD2-AC3D-4165-9757-3FA15124B63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2D9963F8-0F3F-40F9-9189-B0D3A299EFB0}">
      <dgm:prSet phldrT="[Text]"/>
      <dgm:spPr/>
      <dgm:t>
        <a:bodyPr/>
        <a:lstStyle/>
        <a:p>
          <a:r>
            <a:rPr lang="en-US" dirty="0"/>
            <a:t>Mission Statement</a:t>
          </a:r>
        </a:p>
      </dgm:t>
    </dgm:pt>
    <dgm:pt modelId="{A27D4D60-6DB8-4D15-880C-D16CEA0B8E7F}" type="parTrans" cxnId="{2A8BC74B-01C6-48D2-A9A6-526E20557646}">
      <dgm:prSet/>
      <dgm:spPr/>
      <dgm:t>
        <a:bodyPr/>
        <a:lstStyle/>
        <a:p>
          <a:endParaRPr lang="en-US"/>
        </a:p>
      </dgm:t>
    </dgm:pt>
    <dgm:pt modelId="{87B49E98-5CD5-4BB3-9A45-3E3806B3EC3F}" type="sibTrans" cxnId="{2A8BC74B-01C6-48D2-A9A6-526E20557646}">
      <dgm:prSet/>
      <dgm:spPr/>
      <dgm:t>
        <a:bodyPr/>
        <a:lstStyle/>
        <a:p>
          <a:endParaRPr lang="en-US"/>
        </a:p>
      </dgm:t>
    </dgm:pt>
    <dgm:pt modelId="{C8F11F05-E46D-4B8A-B59F-221C6A3244E2}">
      <dgm:prSet phldrT="[Text]"/>
      <dgm:spPr/>
      <dgm:t>
        <a:bodyPr/>
        <a:lstStyle/>
        <a:p>
          <a:r>
            <a:rPr lang="en-US" dirty="0"/>
            <a:t>Rationale</a:t>
          </a:r>
        </a:p>
      </dgm:t>
    </dgm:pt>
    <dgm:pt modelId="{8737572D-0D3B-461E-B64E-EB435E0552E8}" type="parTrans" cxnId="{C529ED45-DACC-45FF-922C-57562F1C8999}">
      <dgm:prSet/>
      <dgm:spPr/>
      <dgm:t>
        <a:bodyPr/>
        <a:lstStyle/>
        <a:p>
          <a:endParaRPr lang="en-US"/>
        </a:p>
      </dgm:t>
    </dgm:pt>
    <dgm:pt modelId="{D47275BA-42B9-4176-8E0A-4340B8695755}" type="sibTrans" cxnId="{C529ED45-DACC-45FF-922C-57562F1C8999}">
      <dgm:prSet/>
      <dgm:spPr/>
      <dgm:t>
        <a:bodyPr/>
        <a:lstStyle/>
        <a:p>
          <a:endParaRPr lang="en-US"/>
        </a:p>
      </dgm:t>
    </dgm:pt>
    <dgm:pt modelId="{56DBD987-5FC8-4CB5-958B-1F883FA716CC}">
      <dgm:prSet phldrT="[Text]"/>
      <dgm:spPr/>
      <dgm:t>
        <a:bodyPr/>
        <a:lstStyle/>
        <a:p>
          <a:r>
            <a:rPr lang="en-US" dirty="0"/>
            <a:t>Desired Results</a:t>
          </a:r>
        </a:p>
      </dgm:t>
    </dgm:pt>
    <dgm:pt modelId="{8251A7A7-8E2D-4CD9-91A8-C4F9D05F8B6E}" type="parTrans" cxnId="{1C4835D2-4187-4F47-B7E6-5E28763BC500}">
      <dgm:prSet/>
      <dgm:spPr/>
      <dgm:t>
        <a:bodyPr/>
        <a:lstStyle/>
        <a:p>
          <a:endParaRPr lang="en-US"/>
        </a:p>
      </dgm:t>
    </dgm:pt>
    <dgm:pt modelId="{8384A3A0-8138-40CD-9C81-F8B9818D0BA4}" type="sibTrans" cxnId="{1C4835D2-4187-4F47-B7E6-5E28763BC500}">
      <dgm:prSet/>
      <dgm:spPr/>
      <dgm:t>
        <a:bodyPr/>
        <a:lstStyle/>
        <a:p>
          <a:endParaRPr lang="en-US"/>
        </a:p>
      </dgm:t>
    </dgm:pt>
    <dgm:pt modelId="{EB675FC9-7FFD-47D9-93E2-BFE9C5CC40AE}">
      <dgm:prSet phldrT="[Text]"/>
      <dgm:spPr/>
      <dgm:t>
        <a:bodyPr/>
        <a:lstStyle/>
        <a:p>
          <a:r>
            <a:rPr lang="en-US" dirty="0"/>
            <a:t>Baseline Data</a:t>
          </a:r>
        </a:p>
      </dgm:t>
    </dgm:pt>
    <dgm:pt modelId="{A13F7D7A-047C-4518-9578-5129E777FFF5}" type="parTrans" cxnId="{F26FA40E-DAD0-4496-9C73-AF265714A17B}">
      <dgm:prSet/>
      <dgm:spPr/>
      <dgm:t>
        <a:bodyPr/>
        <a:lstStyle/>
        <a:p>
          <a:endParaRPr lang="en-US"/>
        </a:p>
      </dgm:t>
    </dgm:pt>
    <dgm:pt modelId="{BC0EADA0-B47C-40D9-82C9-1444DF0942B8}" type="sibTrans" cxnId="{F26FA40E-DAD0-4496-9C73-AF265714A17B}">
      <dgm:prSet/>
      <dgm:spPr/>
      <dgm:t>
        <a:bodyPr/>
        <a:lstStyle/>
        <a:p>
          <a:endParaRPr lang="en-US"/>
        </a:p>
      </dgm:t>
    </dgm:pt>
    <dgm:pt modelId="{DBB6DF07-EDA0-4806-AF3D-B5E146108FB7}">
      <dgm:prSet phldrT="[Text]"/>
      <dgm:spPr>
        <a:solidFill>
          <a:srgbClr val="92D050"/>
        </a:solidFill>
      </dgm:spPr>
      <dgm:t>
        <a:bodyPr/>
        <a:lstStyle/>
        <a:p>
          <a:r>
            <a:rPr lang="en-US" b="1" dirty="0">
              <a:solidFill>
                <a:srgbClr val="FF0000"/>
              </a:solidFill>
            </a:rPr>
            <a:t>GOAL</a:t>
          </a:r>
        </a:p>
      </dgm:t>
    </dgm:pt>
    <dgm:pt modelId="{12CA1BA8-DB2E-4B36-8B64-CC8EDFE63E90}" type="parTrans" cxnId="{15396B38-2B98-484F-807D-BF3EFCA1BAC5}">
      <dgm:prSet/>
      <dgm:spPr/>
      <dgm:t>
        <a:bodyPr/>
        <a:lstStyle/>
        <a:p>
          <a:endParaRPr lang="en-US"/>
        </a:p>
      </dgm:t>
    </dgm:pt>
    <dgm:pt modelId="{98C9D80C-6D7C-45A8-B4E3-1BCCB703F133}" type="sibTrans" cxnId="{15396B38-2B98-484F-807D-BF3EFCA1BAC5}">
      <dgm:prSet/>
      <dgm:spPr/>
      <dgm:t>
        <a:bodyPr/>
        <a:lstStyle/>
        <a:p>
          <a:endParaRPr lang="en-US"/>
        </a:p>
      </dgm:t>
    </dgm:pt>
    <dgm:pt modelId="{732F9A81-18E1-456E-A31C-AA711EC55F3B}">
      <dgm:prSet/>
      <dgm:spPr/>
      <dgm:t>
        <a:bodyPr/>
        <a:lstStyle/>
        <a:p>
          <a:endParaRPr lang="en-US" b="1" dirty="0">
            <a:solidFill>
              <a:srgbClr val="FF0000"/>
            </a:solidFill>
          </a:endParaRPr>
        </a:p>
      </dgm:t>
    </dgm:pt>
    <dgm:pt modelId="{EDB07668-6399-452F-8234-B14F6E9D926E}" type="parTrans" cxnId="{E19F15C0-CC75-4CE4-A283-2423472324C8}">
      <dgm:prSet/>
      <dgm:spPr/>
      <dgm:t>
        <a:bodyPr/>
        <a:lstStyle/>
        <a:p>
          <a:endParaRPr lang="en-US"/>
        </a:p>
      </dgm:t>
    </dgm:pt>
    <dgm:pt modelId="{8FBD234C-5D63-4AE3-B37A-D0B782BC87E7}" type="sibTrans" cxnId="{E19F15C0-CC75-4CE4-A283-2423472324C8}">
      <dgm:prSet/>
      <dgm:spPr/>
      <dgm:t>
        <a:bodyPr/>
        <a:lstStyle/>
        <a:p>
          <a:endParaRPr lang="en-US"/>
        </a:p>
      </dgm:t>
    </dgm:pt>
    <dgm:pt modelId="{735311FA-24EA-4369-BBE4-4C4808D1DBEE}">
      <dgm:prSet/>
      <dgm:spPr/>
      <dgm:t>
        <a:bodyPr/>
        <a:lstStyle/>
        <a:p>
          <a:endParaRPr lang="en-US" b="0" dirty="0">
            <a:solidFill>
              <a:schemeClr val="tx1"/>
            </a:solidFill>
          </a:endParaRPr>
        </a:p>
      </dgm:t>
    </dgm:pt>
    <dgm:pt modelId="{E6F022C7-0922-4A6C-97F7-ABEDC1CF88F4}" type="parTrans" cxnId="{FF22D861-E7C6-4164-B9C3-BF013B127C35}">
      <dgm:prSet/>
      <dgm:spPr/>
      <dgm:t>
        <a:bodyPr/>
        <a:lstStyle/>
        <a:p>
          <a:endParaRPr lang="en-US"/>
        </a:p>
      </dgm:t>
    </dgm:pt>
    <dgm:pt modelId="{9A9DF2B5-0A67-4B40-A6E0-F63B4C43F6E5}" type="sibTrans" cxnId="{FF22D861-E7C6-4164-B9C3-BF013B127C35}">
      <dgm:prSet/>
      <dgm:spPr/>
      <dgm:t>
        <a:bodyPr/>
        <a:lstStyle/>
        <a:p>
          <a:endParaRPr lang="en-US"/>
        </a:p>
      </dgm:t>
    </dgm:pt>
    <dgm:pt modelId="{BD297D94-B2FB-4F98-9783-E3D3F792B30E}">
      <dgm:prSet/>
      <dgm:spPr/>
      <dgm:t>
        <a:bodyPr/>
        <a:lstStyle/>
        <a:p>
          <a:endParaRPr lang="en-US" dirty="0"/>
        </a:p>
      </dgm:t>
    </dgm:pt>
    <dgm:pt modelId="{BF0D2784-FD5C-4C0B-880E-C3193CB81251}" type="parTrans" cxnId="{65C1A848-3FF6-4B15-84F5-52561037B93E}">
      <dgm:prSet/>
      <dgm:spPr/>
      <dgm:t>
        <a:bodyPr/>
        <a:lstStyle/>
        <a:p>
          <a:endParaRPr lang="en-US"/>
        </a:p>
      </dgm:t>
    </dgm:pt>
    <dgm:pt modelId="{80E435A4-1BA4-4448-B591-10C72D241A5D}" type="sibTrans" cxnId="{65C1A848-3FF6-4B15-84F5-52561037B93E}">
      <dgm:prSet/>
      <dgm:spPr/>
      <dgm:t>
        <a:bodyPr/>
        <a:lstStyle/>
        <a:p>
          <a:endParaRPr lang="en-US"/>
        </a:p>
      </dgm:t>
    </dgm:pt>
    <dgm:pt modelId="{653DA118-E733-4EBD-A336-AC0E76866DF3}" type="pres">
      <dgm:prSet presAssocID="{D8DDDAD2-AC3D-4165-9757-3FA15124B63D}" presName="diagram" presStyleCnt="0">
        <dgm:presLayoutVars>
          <dgm:dir/>
          <dgm:resizeHandles val="exact"/>
        </dgm:presLayoutVars>
      </dgm:prSet>
      <dgm:spPr/>
    </dgm:pt>
    <dgm:pt modelId="{8FC38DDF-8F4D-4B68-AB5E-D2B9DAEF43EA}" type="pres">
      <dgm:prSet presAssocID="{2D9963F8-0F3F-40F9-9189-B0D3A299EFB0}" presName="node" presStyleLbl="node1" presStyleIdx="0" presStyleCnt="8">
        <dgm:presLayoutVars>
          <dgm:bulletEnabled val="1"/>
        </dgm:presLayoutVars>
      </dgm:prSet>
      <dgm:spPr/>
    </dgm:pt>
    <dgm:pt modelId="{21AAE818-526E-4EE5-8454-DC63146D5134}" type="pres">
      <dgm:prSet presAssocID="{87B49E98-5CD5-4BB3-9A45-3E3806B3EC3F}" presName="sibTrans" presStyleLbl="sibTrans2D1" presStyleIdx="0" presStyleCnt="7"/>
      <dgm:spPr/>
    </dgm:pt>
    <dgm:pt modelId="{817A77BC-A8CE-4FF7-8B70-20439744CF70}" type="pres">
      <dgm:prSet presAssocID="{87B49E98-5CD5-4BB3-9A45-3E3806B3EC3F}" presName="connectorText" presStyleLbl="sibTrans2D1" presStyleIdx="0" presStyleCnt="7"/>
      <dgm:spPr/>
    </dgm:pt>
    <dgm:pt modelId="{9CFD77C2-5538-45F3-A55E-728DEEC349E0}" type="pres">
      <dgm:prSet presAssocID="{C8F11F05-E46D-4B8A-B59F-221C6A3244E2}" presName="node" presStyleLbl="node1" presStyleIdx="1" presStyleCnt="8">
        <dgm:presLayoutVars>
          <dgm:bulletEnabled val="1"/>
        </dgm:presLayoutVars>
      </dgm:prSet>
      <dgm:spPr/>
    </dgm:pt>
    <dgm:pt modelId="{609E4B48-8E4C-4929-983D-C5AA036A74D0}" type="pres">
      <dgm:prSet presAssocID="{D47275BA-42B9-4176-8E0A-4340B8695755}" presName="sibTrans" presStyleLbl="sibTrans2D1" presStyleIdx="1" presStyleCnt="7"/>
      <dgm:spPr/>
    </dgm:pt>
    <dgm:pt modelId="{E64238F8-2013-4312-B12B-19C3EEBC30A9}" type="pres">
      <dgm:prSet presAssocID="{D47275BA-42B9-4176-8E0A-4340B8695755}" presName="connectorText" presStyleLbl="sibTrans2D1" presStyleIdx="1" presStyleCnt="7"/>
      <dgm:spPr/>
    </dgm:pt>
    <dgm:pt modelId="{241184D7-79A4-4F17-81FA-34EA96ECE0D4}" type="pres">
      <dgm:prSet presAssocID="{56DBD987-5FC8-4CB5-958B-1F883FA716CC}" presName="node" presStyleLbl="node1" presStyleIdx="2" presStyleCnt="8">
        <dgm:presLayoutVars>
          <dgm:bulletEnabled val="1"/>
        </dgm:presLayoutVars>
      </dgm:prSet>
      <dgm:spPr/>
    </dgm:pt>
    <dgm:pt modelId="{6A0135B5-7C06-4541-9180-DD69DC61FDE0}" type="pres">
      <dgm:prSet presAssocID="{8384A3A0-8138-40CD-9C81-F8B9818D0BA4}" presName="sibTrans" presStyleLbl="sibTrans2D1" presStyleIdx="2" presStyleCnt="7"/>
      <dgm:spPr/>
    </dgm:pt>
    <dgm:pt modelId="{34572B4D-D04D-4F12-A679-DBAEB54975E8}" type="pres">
      <dgm:prSet presAssocID="{8384A3A0-8138-40CD-9C81-F8B9818D0BA4}" presName="connectorText" presStyleLbl="sibTrans2D1" presStyleIdx="2" presStyleCnt="7"/>
      <dgm:spPr/>
    </dgm:pt>
    <dgm:pt modelId="{59FAF74E-EFD6-4E6F-A13B-0905A77EB404}" type="pres">
      <dgm:prSet presAssocID="{EB675FC9-7FFD-47D9-93E2-BFE9C5CC40AE}" presName="node" presStyleLbl="node1" presStyleIdx="3" presStyleCnt="8">
        <dgm:presLayoutVars>
          <dgm:bulletEnabled val="1"/>
        </dgm:presLayoutVars>
      </dgm:prSet>
      <dgm:spPr/>
    </dgm:pt>
    <dgm:pt modelId="{F3478EFC-6BDD-4AC7-9C8D-788485CC26BE}" type="pres">
      <dgm:prSet presAssocID="{BC0EADA0-B47C-40D9-82C9-1444DF0942B8}" presName="sibTrans" presStyleLbl="sibTrans2D1" presStyleIdx="3" presStyleCnt="7"/>
      <dgm:spPr/>
    </dgm:pt>
    <dgm:pt modelId="{CC62351F-B693-4B4D-B8FB-4E374D206E22}" type="pres">
      <dgm:prSet presAssocID="{BC0EADA0-B47C-40D9-82C9-1444DF0942B8}" presName="connectorText" presStyleLbl="sibTrans2D1" presStyleIdx="3" presStyleCnt="7"/>
      <dgm:spPr/>
    </dgm:pt>
    <dgm:pt modelId="{0DAB0ACE-B1CD-4E8B-98A9-FFED6C6ECD3D}" type="pres">
      <dgm:prSet presAssocID="{DBB6DF07-EDA0-4806-AF3D-B5E146108FB7}" presName="node" presStyleLbl="node1" presStyleIdx="4" presStyleCnt="8">
        <dgm:presLayoutVars>
          <dgm:bulletEnabled val="1"/>
        </dgm:presLayoutVars>
      </dgm:prSet>
      <dgm:spPr/>
    </dgm:pt>
    <dgm:pt modelId="{B0C9ADF1-A38F-4815-B533-4B8B51FBB4CA}" type="pres">
      <dgm:prSet presAssocID="{98C9D80C-6D7C-45A8-B4E3-1BCCB703F133}" presName="sibTrans" presStyleLbl="sibTrans2D1" presStyleIdx="4" presStyleCnt="7"/>
      <dgm:spPr/>
    </dgm:pt>
    <dgm:pt modelId="{F3199A5E-907D-4E2F-A41C-8355671CE89F}" type="pres">
      <dgm:prSet presAssocID="{98C9D80C-6D7C-45A8-B4E3-1BCCB703F133}" presName="connectorText" presStyleLbl="sibTrans2D1" presStyleIdx="4" presStyleCnt="7"/>
      <dgm:spPr/>
    </dgm:pt>
    <dgm:pt modelId="{1EB9185C-A5A6-4F27-89FC-9CE0DD14C3D8}" type="pres">
      <dgm:prSet presAssocID="{732F9A81-18E1-456E-A31C-AA711EC55F3B}" presName="node" presStyleLbl="node1" presStyleIdx="5" presStyleCnt="8">
        <dgm:presLayoutVars>
          <dgm:bulletEnabled val="1"/>
        </dgm:presLayoutVars>
      </dgm:prSet>
      <dgm:spPr/>
    </dgm:pt>
    <dgm:pt modelId="{DEE03614-7254-4B09-9C7E-A27B9B23EDF5}" type="pres">
      <dgm:prSet presAssocID="{8FBD234C-5D63-4AE3-B37A-D0B782BC87E7}" presName="sibTrans" presStyleLbl="sibTrans2D1" presStyleIdx="5" presStyleCnt="7"/>
      <dgm:spPr/>
    </dgm:pt>
    <dgm:pt modelId="{52165F9A-670A-4C88-A502-613139CE7F41}" type="pres">
      <dgm:prSet presAssocID="{8FBD234C-5D63-4AE3-B37A-D0B782BC87E7}" presName="connectorText" presStyleLbl="sibTrans2D1" presStyleIdx="5" presStyleCnt="7"/>
      <dgm:spPr/>
    </dgm:pt>
    <dgm:pt modelId="{1CA3669B-9C03-40DB-8285-5752096E451D}" type="pres">
      <dgm:prSet presAssocID="{735311FA-24EA-4369-BBE4-4C4808D1DBEE}" presName="node" presStyleLbl="node1" presStyleIdx="6" presStyleCnt="8">
        <dgm:presLayoutVars>
          <dgm:bulletEnabled val="1"/>
        </dgm:presLayoutVars>
      </dgm:prSet>
      <dgm:spPr/>
    </dgm:pt>
    <dgm:pt modelId="{B6986B82-EE4B-46BF-A510-C4C7D626D191}" type="pres">
      <dgm:prSet presAssocID="{9A9DF2B5-0A67-4B40-A6E0-F63B4C43F6E5}" presName="sibTrans" presStyleLbl="sibTrans2D1" presStyleIdx="6" presStyleCnt="7"/>
      <dgm:spPr/>
    </dgm:pt>
    <dgm:pt modelId="{200E8440-B01D-4109-A8BE-CE85B27D6C2B}" type="pres">
      <dgm:prSet presAssocID="{9A9DF2B5-0A67-4B40-A6E0-F63B4C43F6E5}" presName="connectorText" presStyleLbl="sibTrans2D1" presStyleIdx="6" presStyleCnt="7"/>
      <dgm:spPr/>
    </dgm:pt>
    <dgm:pt modelId="{8A73E7B9-FDEF-482F-A68C-3E49E13AD44C}" type="pres">
      <dgm:prSet presAssocID="{BD297D94-B2FB-4F98-9783-E3D3F792B30E}" presName="node" presStyleLbl="node1" presStyleIdx="7" presStyleCnt="8">
        <dgm:presLayoutVars>
          <dgm:bulletEnabled val="1"/>
        </dgm:presLayoutVars>
      </dgm:prSet>
      <dgm:spPr/>
    </dgm:pt>
  </dgm:ptLst>
  <dgm:cxnLst>
    <dgm:cxn modelId="{A9DF5D03-5F92-441F-90A9-364D80252022}" type="presOf" srcId="{732F9A81-18E1-456E-A31C-AA711EC55F3B}" destId="{1EB9185C-A5A6-4F27-89FC-9CE0DD14C3D8}" srcOrd="0" destOrd="0" presId="urn:microsoft.com/office/officeart/2005/8/layout/process5"/>
    <dgm:cxn modelId="{F26FA40E-DAD0-4496-9C73-AF265714A17B}" srcId="{D8DDDAD2-AC3D-4165-9757-3FA15124B63D}" destId="{EB675FC9-7FFD-47D9-93E2-BFE9C5CC40AE}" srcOrd="3" destOrd="0" parTransId="{A13F7D7A-047C-4518-9578-5129E777FFF5}" sibTransId="{BC0EADA0-B47C-40D9-82C9-1444DF0942B8}"/>
    <dgm:cxn modelId="{863CAB17-C8A6-4C17-A83E-49CC2ECF04BD}" type="presOf" srcId="{8384A3A0-8138-40CD-9C81-F8B9818D0BA4}" destId="{6A0135B5-7C06-4541-9180-DD69DC61FDE0}" srcOrd="0" destOrd="0" presId="urn:microsoft.com/office/officeart/2005/8/layout/process5"/>
    <dgm:cxn modelId="{F48F941D-DEBD-48EF-B0F8-0755D0521CDD}" type="presOf" srcId="{D47275BA-42B9-4176-8E0A-4340B8695755}" destId="{E64238F8-2013-4312-B12B-19C3EEBC30A9}" srcOrd="1" destOrd="0" presId="urn:microsoft.com/office/officeart/2005/8/layout/process5"/>
    <dgm:cxn modelId="{25CA3725-7EBA-47B6-9DE1-9C0C73946C46}" type="presOf" srcId="{BC0EADA0-B47C-40D9-82C9-1444DF0942B8}" destId="{F3478EFC-6BDD-4AC7-9C8D-788485CC26BE}" srcOrd="0" destOrd="0" presId="urn:microsoft.com/office/officeart/2005/8/layout/process5"/>
    <dgm:cxn modelId="{92ED6D2F-9EF2-48F4-98A4-7A0E9AF1A16D}" type="presOf" srcId="{EB675FC9-7FFD-47D9-93E2-BFE9C5CC40AE}" destId="{59FAF74E-EFD6-4E6F-A13B-0905A77EB404}" srcOrd="0" destOrd="0" presId="urn:microsoft.com/office/officeart/2005/8/layout/process5"/>
    <dgm:cxn modelId="{FF336E31-6715-4BFD-B716-BF07843E73B4}" type="presOf" srcId="{87B49E98-5CD5-4BB3-9A45-3E3806B3EC3F}" destId="{817A77BC-A8CE-4FF7-8B70-20439744CF70}" srcOrd="1" destOrd="0" presId="urn:microsoft.com/office/officeart/2005/8/layout/process5"/>
    <dgm:cxn modelId="{15396B38-2B98-484F-807D-BF3EFCA1BAC5}" srcId="{D8DDDAD2-AC3D-4165-9757-3FA15124B63D}" destId="{DBB6DF07-EDA0-4806-AF3D-B5E146108FB7}" srcOrd="4" destOrd="0" parTransId="{12CA1BA8-DB2E-4B36-8B64-CC8EDFE63E90}" sibTransId="{98C9D80C-6D7C-45A8-B4E3-1BCCB703F133}"/>
    <dgm:cxn modelId="{31127060-0C7A-4EF8-9AFC-A8AD410D68DE}" type="presOf" srcId="{BD297D94-B2FB-4F98-9783-E3D3F792B30E}" destId="{8A73E7B9-FDEF-482F-A68C-3E49E13AD44C}" srcOrd="0" destOrd="0" presId="urn:microsoft.com/office/officeart/2005/8/layout/process5"/>
    <dgm:cxn modelId="{FF22D861-E7C6-4164-B9C3-BF013B127C35}" srcId="{D8DDDAD2-AC3D-4165-9757-3FA15124B63D}" destId="{735311FA-24EA-4369-BBE4-4C4808D1DBEE}" srcOrd="6" destOrd="0" parTransId="{E6F022C7-0922-4A6C-97F7-ABEDC1CF88F4}" sibTransId="{9A9DF2B5-0A67-4B40-A6E0-F63B4C43F6E5}"/>
    <dgm:cxn modelId="{C529ED45-DACC-45FF-922C-57562F1C8999}" srcId="{D8DDDAD2-AC3D-4165-9757-3FA15124B63D}" destId="{C8F11F05-E46D-4B8A-B59F-221C6A3244E2}" srcOrd="1" destOrd="0" parTransId="{8737572D-0D3B-461E-B64E-EB435E0552E8}" sibTransId="{D47275BA-42B9-4176-8E0A-4340B8695755}"/>
    <dgm:cxn modelId="{355F3048-D11C-4978-86CA-129940D762B4}" type="presOf" srcId="{D8DDDAD2-AC3D-4165-9757-3FA15124B63D}" destId="{653DA118-E733-4EBD-A336-AC0E76866DF3}" srcOrd="0" destOrd="0" presId="urn:microsoft.com/office/officeart/2005/8/layout/process5"/>
    <dgm:cxn modelId="{65C1A848-3FF6-4B15-84F5-52561037B93E}" srcId="{D8DDDAD2-AC3D-4165-9757-3FA15124B63D}" destId="{BD297D94-B2FB-4F98-9783-E3D3F792B30E}" srcOrd="7" destOrd="0" parTransId="{BF0D2784-FD5C-4C0B-880E-C3193CB81251}" sibTransId="{80E435A4-1BA4-4448-B591-10C72D241A5D}"/>
    <dgm:cxn modelId="{778C5749-C490-4341-BC0C-9BCD8F429C71}" type="presOf" srcId="{87B49E98-5CD5-4BB3-9A45-3E3806B3EC3F}" destId="{21AAE818-526E-4EE5-8454-DC63146D5134}" srcOrd="0" destOrd="0" presId="urn:microsoft.com/office/officeart/2005/8/layout/process5"/>
    <dgm:cxn modelId="{2A8BC74B-01C6-48D2-A9A6-526E20557646}" srcId="{D8DDDAD2-AC3D-4165-9757-3FA15124B63D}" destId="{2D9963F8-0F3F-40F9-9189-B0D3A299EFB0}" srcOrd="0" destOrd="0" parTransId="{A27D4D60-6DB8-4D15-880C-D16CEA0B8E7F}" sibTransId="{87B49E98-5CD5-4BB3-9A45-3E3806B3EC3F}"/>
    <dgm:cxn modelId="{41E9244D-A713-4695-9503-2A7E03D0F5A8}" type="presOf" srcId="{9A9DF2B5-0A67-4B40-A6E0-F63B4C43F6E5}" destId="{B6986B82-EE4B-46BF-A510-C4C7D626D191}" srcOrd="0" destOrd="0" presId="urn:microsoft.com/office/officeart/2005/8/layout/process5"/>
    <dgm:cxn modelId="{CD43C284-6FC8-457A-9B97-7A139E1A85C0}" type="presOf" srcId="{BC0EADA0-B47C-40D9-82C9-1444DF0942B8}" destId="{CC62351F-B693-4B4D-B8FB-4E374D206E22}" srcOrd="1" destOrd="0" presId="urn:microsoft.com/office/officeart/2005/8/layout/process5"/>
    <dgm:cxn modelId="{87E7E595-D514-4A5C-B6EC-F5BC50239405}" type="presOf" srcId="{98C9D80C-6D7C-45A8-B4E3-1BCCB703F133}" destId="{B0C9ADF1-A38F-4815-B533-4B8B51FBB4CA}" srcOrd="0" destOrd="0" presId="urn:microsoft.com/office/officeart/2005/8/layout/process5"/>
    <dgm:cxn modelId="{78F08598-73EA-440E-9C56-8FE7CD2FC05C}" type="presOf" srcId="{DBB6DF07-EDA0-4806-AF3D-B5E146108FB7}" destId="{0DAB0ACE-B1CD-4E8B-98A9-FFED6C6ECD3D}" srcOrd="0" destOrd="0" presId="urn:microsoft.com/office/officeart/2005/8/layout/process5"/>
    <dgm:cxn modelId="{EDDD1299-DD3B-420C-A8F4-E1A635D3C35A}" type="presOf" srcId="{8FBD234C-5D63-4AE3-B37A-D0B782BC87E7}" destId="{DEE03614-7254-4B09-9C7E-A27B9B23EDF5}" srcOrd="0" destOrd="0" presId="urn:microsoft.com/office/officeart/2005/8/layout/process5"/>
    <dgm:cxn modelId="{6640F0AD-062E-4258-86B4-A28232E097AA}" type="presOf" srcId="{2D9963F8-0F3F-40F9-9189-B0D3A299EFB0}" destId="{8FC38DDF-8F4D-4B68-AB5E-D2B9DAEF43EA}" srcOrd="0" destOrd="0" presId="urn:microsoft.com/office/officeart/2005/8/layout/process5"/>
    <dgm:cxn modelId="{406109B1-BAC8-49DF-9CFE-4F79FA8E5BE0}" type="presOf" srcId="{98C9D80C-6D7C-45A8-B4E3-1BCCB703F133}" destId="{F3199A5E-907D-4E2F-A41C-8355671CE89F}" srcOrd="1" destOrd="0" presId="urn:microsoft.com/office/officeart/2005/8/layout/process5"/>
    <dgm:cxn modelId="{E19F15C0-CC75-4CE4-A283-2423472324C8}" srcId="{D8DDDAD2-AC3D-4165-9757-3FA15124B63D}" destId="{732F9A81-18E1-456E-A31C-AA711EC55F3B}" srcOrd="5" destOrd="0" parTransId="{EDB07668-6399-452F-8234-B14F6E9D926E}" sibTransId="{8FBD234C-5D63-4AE3-B37A-D0B782BC87E7}"/>
    <dgm:cxn modelId="{C3F53DC1-6BC4-45B7-ACD3-64FE412B07A8}" type="presOf" srcId="{8FBD234C-5D63-4AE3-B37A-D0B782BC87E7}" destId="{52165F9A-670A-4C88-A502-613139CE7F41}" srcOrd="1" destOrd="0" presId="urn:microsoft.com/office/officeart/2005/8/layout/process5"/>
    <dgm:cxn modelId="{B3F878CA-409C-4C6B-AD35-0B72E077B8D0}" type="presOf" srcId="{56DBD987-5FC8-4CB5-958B-1F883FA716CC}" destId="{241184D7-79A4-4F17-81FA-34EA96ECE0D4}" srcOrd="0" destOrd="0" presId="urn:microsoft.com/office/officeart/2005/8/layout/process5"/>
    <dgm:cxn modelId="{794060CD-201E-442A-A1FF-0E5EBA9F32D4}" type="presOf" srcId="{9A9DF2B5-0A67-4B40-A6E0-F63B4C43F6E5}" destId="{200E8440-B01D-4109-A8BE-CE85B27D6C2B}" srcOrd="1" destOrd="0" presId="urn:microsoft.com/office/officeart/2005/8/layout/process5"/>
    <dgm:cxn modelId="{1C4835D2-4187-4F47-B7E6-5E28763BC500}" srcId="{D8DDDAD2-AC3D-4165-9757-3FA15124B63D}" destId="{56DBD987-5FC8-4CB5-958B-1F883FA716CC}" srcOrd="2" destOrd="0" parTransId="{8251A7A7-8E2D-4CD9-91A8-C4F9D05F8B6E}" sibTransId="{8384A3A0-8138-40CD-9C81-F8B9818D0BA4}"/>
    <dgm:cxn modelId="{142498D4-60D4-4ADC-B401-20AD3031C2FE}" type="presOf" srcId="{D47275BA-42B9-4176-8E0A-4340B8695755}" destId="{609E4B48-8E4C-4929-983D-C5AA036A74D0}" srcOrd="0" destOrd="0" presId="urn:microsoft.com/office/officeart/2005/8/layout/process5"/>
    <dgm:cxn modelId="{0EB7F0E2-CBF3-4E10-815C-DE49ED459B8C}" type="presOf" srcId="{C8F11F05-E46D-4B8A-B59F-221C6A3244E2}" destId="{9CFD77C2-5538-45F3-A55E-728DEEC349E0}" srcOrd="0" destOrd="0" presId="urn:microsoft.com/office/officeart/2005/8/layout/process5"/>
    <dgm:cxn modelId="{A02BF3EB-3A98-49E2-85C6-BBF5F472D35D}" type="presOf" srcId="{735311FA-24EA-4369-BBE4-4C4808D1DBEE}" destId="{1CA3669B-9C03-40DB-8285-5752096E451D}" srcOrd="0" destOrd="0" presId="urn:microsoft.com/office/officeart/2005/8/layout/process5"/>
    <dgm:cxn modelId="{46E30FFA-6B06-4BE9-B622-E8FE641ED38A}" type="presOf" srcId="{8384A3A0-8138-40CD-9C81-F8B9818D0BA4}" destId="{34572B4D-D04D-4F12-A679-DBAEB54975E8}" srcOrd="1" destOrd="0" presId="urn:microsoft.com/office/officeart/2005/8/layout/process5"/>
    <dgm:cxn modelId="{96B4A2AB-191E-4C03-8931-B85A5C97DB13}" type="presParOf" srcId="{653DA118-E733-4EBD-A336-AC0E76866DF3}" destId="{8FC38DDF-8F4D-4B68-AB5E-D2B9DAEF43EA}" srcOrd="0" destOrd="0" presId="urn:microsoft.com/office/officeart/2005/8/layout/process5"/>
    <dgm:cxn modelId="{5E2DE3B9-324A-405A-8354-CBB52F828113}" type="presParOf" srcId="{653DA118-E733-4EBD-A336-AC0E76866DF3}" destId="{21AAE818-526E-4EE5-8454-DC63146D5134}" srcOrd="1" destOrd="0" presId="urn:microsoft.com/office/officeart/2005/8/layout/process5"/>
    <dgm:cxn modelId="{1591C599-00E0-4B1C-979E-B4EE16CEE63F}" type="presParOf" srcId="{21AAE818-526E-4EE5-8454-DC63146D5134}" destId="{817A77BC-A8CE-4FF7-8B70-20439744CF70}" srcOrd="0" destOrd="0" presId="urn:microsoft.com/office/officeart/2005/8/layout/process5"/>
    <dgm:cxn modelId="{78CCEADE-1321-4C19-9E7B-B7F00D3D2F87}" type="presParOf" srcId="{653DA118-E733-4EBD-A336-AC0E76866DF3}" destId="{9CFD77C2-5538-45F3-A55E-728DEEC349E0}" srcOrd="2" destOrd="0" presId="urn:microsoft.com/office/officeart/2005/8/layout/process5"/>
    <dgm:cxn modelId="{29853A8A-93E6-4363-8680-6376E0B72253}" type="presParOf" srcId="{653DA118-E733-4EBD-A336-AC0E76866DF3}" destId="{609E4B48-8E4C-4929-983D-C5AA036A74D0}" srcOrd="3" destOrd="0" presId="urn:microsoft.com/office/officeart/2005/8/layout/process5"/>
    <dgm:cxn modelId="{A3AAC66C-95CB-4A63-8CC7-E42301276050}" type="presParOf" srcId="{609E4B48-8E4C-4929-983D-C5AA036A74D0}" destId="{E64238F8-2013-4312-B12B-19C3EEBC30A9}" srcOrd="0" destOrd="0" presId="urn:microsoft.com/office/officeart/2005/8/layout/process5"/>
    <dgm:cxn modelId="{4C5C8672-EEE0-4C4E-B157-D8E4E9B3F5DB}" type="presParOf" srcId="{653DA118-E733-4EBD-A336-AC0E76866DF3}" destId="{241184D7-79A4-4F17-81FA-34EA96ECE0D4}" srcOrd="4" destOrd="0" presId="urn:microsoft.com/office/officeart/2005/8/layout/process5"/>
    <dgm:cxn modelId="{6D85A417-6F7A-4AA9-94DF-8916C494E914}" type="presParOf" srcId="{653DA118-E733-4EBD-A336-AC0E76866DF3}" destId="{6A0135B5-7C06-4541-9180-DD69DC61FDE0}" srcOrd="5" destOrd="0" presId="urn:microsoft.com/office/officeart/2005/8/layout/process5"/>
    <dgm:cxn modelId="{16016F59-C8ED-4905-9293-78330F5D7771}" type="presParOf" srcId="{6A0135B5-7C06-4541-9180-DD69DC61FDE0}" destId="{34572B4D-D04D-4F12-A679-DBAEB54975E8}" srcOrd="0" destOrd="0" presId="urn:microsoft.com/office/officeart/2005/8/layout/process5"/>
    <dgm:cxn modelId="{183130CA-7A2B-480B-B8DE-C72B99226FE0}" type="presParOf" srcId="{653DA118-E733-4EBD-A336-AC0E76866DF3}" destId="{59FAF74E-EFD6-4E6F-A13B-0905A77EB404}" srcOrd="6" destOrd="0" presId="urn:microsoft.com/office/officeart/2005/8/layout/process5"/>
    <dgm:cxn modelId="{26456773-99DB-4773-AEAF-BEA1780C3244}" type="presParOf" srcId="{653DA118-E733-4EBD-A336-AC0E76866DF3}" destId="{F3478EFC-6BDD-4AC7-9C8D-788485CC26BE}" srcOrd="7" destOrd="0" presId="urn:microsoft.com/office/officeart/2005/8/layout/process5"/>
    <dgm:cxn modelId="{B6E0B078-5440-4F56-9986-81070C3BD42F}" type="presParOf" srcId="{F3478EFC-6BDD-4AC7-9C8D-788485CC26BE}" destId="{CC62351F-B693-4B4D-B8FB-4E374D206E22}" srcOrd="0" destOrd="0" presId="urn:microsoft.com/office/officeart/2005/8/layout/process5"/>
    <dgm:cxn modelId="{3EC05E54-F61D-4A3E-AD04-94D628D4E017}" type="presParOf" srcId="{653DA118-E733-4EBD-A336-AC0E76866DF3}" destId="{0DAB0ACE-B1CD-4E8B-98A9-FFED6C6ECD3D}" srcOrd="8" destOrd="0" presId="urn:microsoft.com/office/officeart/2005/8/layout/process5"/>
    <dgm:cxn modelId="{C3F1319B-DBF3-462D-978A-EC7F04668D9A}" type="presParOf" srcId="{653DA118-E733-4EBD-A336-AC0E76866DF3}" destId="{B0C9ADF1-A38F-4815-B533-4B8B51FBB4CA}" srcOrd="9" destOrd="0" presId="urn:microsoft.com/office/officeart/2005/8/layout/process5"/>
    <dgm:cxn modelId="{B212E41F-41FA-4FC1-9D4F-80A05EAF036C}" type="presParOf" srcId="{B0C9ADF1-A38F-4815-B533-4B8B51FBB4CA}" destId="{F3199A5E-907D-4E2F-A41C-8355671CE89F}" srcOrd="0" destOrd="0" presId="urn:microsoft.com/office/officeart/2005/8/layout/process5"/>
    <dgm:cxn modelId="{604A7AFC-D59F-491B-81FC-3C9A8B965E0F}" type="presParOf" srcId="{653DA118-E733-4EBD-A336-AC0E76866DF3}" destId="{1EB9185C-A5A6-4F27-89FC-9CE0DD14C3D8}" srcOrd="10" destOrd="0" presId="urn:microsoft.com/office/officeart/2005/8/layout/process5"/>
    <dgm:cxn modelId="{F4B4C4ED-18B6-4934-BE76-758C0E5DF287}" type="presParOf" srcId="{653DA118-E733-4EBD-A336-AC0E76866DF3}" destId="{DEE03614-7254-4B09-9C7E-A27B9B23EDF5}" srcOrd="11" destOrd="0" presId="urn:microsoft.com/office/officeart/2005/8/layout/process5"/>
    <dgm:cxn modelId="{C4D394FA-2220-49AA-A00D-1B78CB22C0CA}" type="presParOf" srcId="{DEE03614-7254-4B09-9C7E-A27B9B23EDF5}" destId="{52165F9A-670A-4C88-A502-613139CE7F41}" srcOrd="0" destOrd="0" presId="urn:microsoft.com/office/officeart/2005/8/layout/process5"/>
    <dgm:cxn modelId="{5869D671-4F8C-4146-8C0B-FE55EBBFF232}" type="presParOf" srcId="{653DA118-E733-4EBD-A336-AC0E76866DF3}" destId="{1CA3669B-9C03-40DB-8285-5752096E451D}" srcOrd="12" destOrd="0" presId="urn:microsoft.com/office/officeart/2005/8/layout/process5"/>
    <dgm:cxn modelId="{11B6A351-A983-4513-B30B-01618E52E74A}" type="presParOf" srcId="{653DA118-E733-4EBD-A336-AC0E76866DF3}" destId="{B6986B82-EE4B-46BF-A510-C4C7D626D191}" srcOrd="13" destOrd="0" presId="urn:microsoft.com/office/officeart/2005/8/layout/process5"/>
    <dgm:cxn modelId="{89DB428D-1FB8-46FD-8F64-0382EFF425D4}" type="presParOf" srcId="{B6986B82-EE4B-46BF-A510-C4C7D626D191}" destId="{200E8440-B01D-4109-A8BE-CE85B27D6C2B}" srcOrd="0" destOrd="0" presId="urn:microsoft.com/office/officeart/2005/8/layout/process5"/>
    <dgm:cxn modelId="{7B11F3C0-F86A-49D5-B95D-2F73B315065D}" type="presParOf" srcId="{653DA118-E733-4EBD-A336-AC0E76866DF3}" destId="{8A73E7B9-FDEF-482F-A68C-3E49E13AD44C}"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DDDAD2-AC3D-4165-9757-3FA15124B63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2D9963F8-0F3F-40F9-9189-B0D3A299EFB0}">
      <dgm:prSet phldrT="[Text]"/>
      <dgm:spPr/>
      <dgm:t>
        <a:bodyPr/>
        <a:lstStyle/>
        <a:p>
          <a:r>
            <a:rPr lang="en-US" dirty="0"/>
            <a:t>Mission Statement</a:t>
          </a:r>
        </a:p>
      </dgm:t>
    </dgm:pt>
    <dgm:pt modelId="{A27D4D60-6DB8-4D15-880C-D16CEA0B8E7F}" type="parTrans" cxnId="{2A8BC74B-01C6-48D2-A9A6-526E20557646}">
      <dgm:prSet/>
      <dgm:spPr/>
      <dgm:t>
        <a:bodyPr/>
        <a:lstStyle/>
        <a:p>
          <a:endParaRPr lang="en-US"/>
        </a:p>
      </dgm:t>
    </dgm:pt>
    <dgm:pt modelId="{87B49E98-5CD5-4BB3-9A45-3E3806B3EC3F}" type="sibTrans" cxnId="{2A8BC74B-01C6-48D2-A9A6-526E20557646}">
      <dgm:prSet/>
      <dgm:spPr/>
      <dgm:t>
        <a:bodyPr/>
        <a:lstStyle/>
        <a:p>
          <a:endParaRPr lang="en-US"/>
        </a:p>
      </dgm:t>
    </dgm:pt>
    <dgm:pt modelId="{C8F11F05-E46D-4B8A-B59F-221C6A3244E2}">
      <dgm:prSet phldrT="[Text]"/>
      <dgm:spPr/>
      <dgm:t>
        <a:bodyPr/>
        <a:lstStyle/>
        <a:p>
          <a:r>
            <a:rPr lang="en-US" dirty="0"/>
            <a:t>Rationale</a:t>
          </a:r>
        </a:p>
      </dgm:t>
    </dgm:pt>
    <dgm:pt modelId="{8737572D-0D3B-461E-B64E-EB435E0552E8}" type="parTrans" cxnId="{C529ED45-DACC-45FF-922C-57562F1C8999}">
      <dgm:prSet/>
      <dgm:spPr/>
      <dgm:t>
        <a:bodyPr/>
        <a:lstStyle/>
        <a:p>
          <a:endParaRPr lang="en-US"/>
        </a:p>
      </dgm:t>
    </dgm:pt>
    <dgm:pt modelId="{D47275BA-42B9-4176-8E0A-4340B8695755}" type="sibTrans" cxnId="{C529ED45-DACC-45FF-922C-57562F1C8999}">
      <dgm:prSet/>
      <dgm:spPr/>
      <dgm:t>
        <a:bodyPr/>
        <a:lstStyle/>
        <a:p>
          <a:endParaRPr lang="en-US"/>
        </a:p>
      </dgm:t>
    </dgm:pt>
    <dgm:pt modelId="{56DBD987-5FC8-4CB5-958B-1F883FA716CC}">
      <dgm:prSet phldrT="[Text]"/>
      <dgm:spPr/>
      <dgm:t>
        <a:bodyPr/>
        <a:lstStyle/>
        <a:p>
          <a:r>
            <a:rPr lang="en-US" dirty="0"/>
            <a:t>Desired Results</a:t>
          </a:r>
        </a:p>
      </dgm:t>
    </dgm:pt>
    <dgm:pt modelId="{8251A7A7-8E2D-4CD9-91A8-C4F9D05F8B6E}" type="parTrans" cxnId="{1C4835D2-4187-4F47-B7E6-5E28763BC500}">
      <dgm:prSet/>
      <dgm:spPr/>
      <dgm:t>
        <a:bodyPr/>
        <a:lstStyle/>
        <a:p>
          <a:endParaRPr lang="en-US"/>
        </a:p>
      </dgm:t>
    </dgm:pt>
    <dgm:pt modelId="{8384A3A0-8138-40CD-9C81-F8B9818D0BA4}" type="sibTrans" cxnId="{1C4835D2-4187-4F47-B7E6-5E28763BC500}">
      <dgm:prSet/>
      <dgm:spPr/>
      <dgm:t>
        <a:bodyPr/>
        <a:lstStyle/>
        <a:p>
          <a:endParaRPr lang="en-US"/>
        </a:p>
      </dgm:t>
    </dgm:pt>
    <dgm:pt modelId="{EB675FC9-7FFD-47D9-93E2-BFE9C5CC40AE}">
      <dgm:prSet phldrT="[Text]"/>
      <dgm:spPr/>
      <dgm:t>
        <a:bodyPr/>
        <a:lstStyle/>
        <a:p>
          <a:r>
            <a:rPr lang="en-US" dirty="0"/>
            <a:t>Baseline Data</a:t>
          </a:r>
        </a:p>
      </dgm:t>
    </dgm:pt>
    <dgm:pt modelId="{A13F7D7A-047C-4518-9578-5129E777FFF5}" type="parTrans" cxnId="{F26FA40E-DAD0-4496-9C73-AF265714A17B}">
      <dgm:prSet/>
      <dgm:spPr/>
      <dgm:t>
        <a:bodyPr/>
        <a:lstStyle/>
        <a:p>
          <a:endParaRPr lang="en-US"/>
        </a:p>
      </dgm:t>
    </dgm:pt>
    <dgm:pt modelId="{BC0EADA0-B47C-40D9-82C9-1444DF0942B8}" type="sibTrans" cxnId="{F26FA40E-DAD0-4496-9C73-AF265714A17B}">
      <dgm:prSet/>
      <dgm:spPr/>
      <dgm:t>
        <a:bodyPr/>
        <a:lstStyle/>
        <a:p>
          <a:endParaRPr lang="en-US"/>
        </a:p>
      </dgm:t>
    </dgm:pt>
    <dgm:pt modelId="{DBB6DF07-EDA0-4806-AF3D-B5E146108FB7}">
      <dgm:prSet phldrT="[Text]"/>
      <dgm:spPr>
        <a:solidFill>
          <a:srgbClr val="92D050"/>
        </a:solidFill>
      </dgm:spPr>
      <dgm:t>
        <a:bodyPr/>
        <a:lstStyle/>
        <a:p>
          <a:r>
            <a:rPr lang="en-US" dirty="0"/>
            <a:t>GOAL</a:t>
          </a:r>
        </a:p>
      </dgm:t>
    </dgm:pt>
    <dgm:pt modelId="{12CA1BA8-DB2E-4B36-8B64-CC8EDFE63E90}" type="parTrans" cxnId="{15396B38-2B98-484F-807D-BF3EFCA1BAC5}">
      <dgm:prSet/>
      <dgm:spPr/>
      <dgm:t>
        <a:bodyPr/>
        <a:lstStyle/>
        <a:p>
          <a:endParaRPr lang="en-US"/>
        </a:p>
      </dgm:t>
    </dgm:pt>
    <dgm:pt modelId="{98C9D80C-6D7C-45A8-B4E3-1BCCB703F133}" type="sibTrans" cxnId="{15396B38-2B98-484F-807D-BF3EFCA1BAC5}">
      <dgm:prSet/>
      <dgm:spPr/>
      <dgm:t>
        <a:bodyPr/>
        <a:lstStyle/>
        <a:p>
          <a:endParaRPr lang="en-US"/>
        </a:p>
      </dgm:t>
    </dgm:pt>
    <dgm:pt modelId="{732F9A81-18E1-456E-A31C-AA711EC55F3B}">
      <dgm:prSet/>
      <dgm:spPr/>
      <dgm:t>
        <a:bodyPr/>
        <a:lstStyle/>
        <a:p>
          <a:r>
            <a:rPr lang="en-US" b="1" dirty="0">
              <a:solidFill>
                <a:srgbClr val="FF0000"/>
              </a:solidFill>
            </a:rPr>
            <a:t>Metric</a:t>
          </a:r>
        </a:p>
      </dgm:t>
    </dgm:pt>
    <dgm:pt modelId="{EDB07668-6399-452F-8234-B14F6E9D926E}" type="parTrans" cxnId="{E19F15C0-CC75-4CE4-A283-2423472324C8}">
      <dgm:prSet/>
      <dgm:spPr/>
      <dgm:t>
        <a:bodyPr/>
        <a:lstStyle/>
        <a:p>
          <a:endParaRPr lang="en-US"/>
        </a:p>
      </dgm:t>
    </dgm:pt>
    <dgm:pt modelId="{8FBD234C-5D63-4AE3-B37A-D0B782BC87E7}" type="sibTrans" cxnId="{E19F15C0-CC75-4CE4-A283-2423472324C8}">
      <dgm:prSet/>
      <dgm:spPr/>
      <dgm:t>
        <a:bodyPr/>
        <a:lstStyle/>
        <a:p>
          <a:endParaRPr lang="en-US"/>
        </a:p>
      </dgm:t>
    </dgm:pt>
    <dgm:pt modelId="{735311FA-24EA-4369-BBE4-4C4808D1DBEE}">
      <dgm:prSet/>
      <dgm:spPr/>
      <dgm:t>
        <a:bodyPr/>
        <a:lstStyle/>
        <a:p>
          <a:endParaRPr lang="en-US" b="0" dirty="0">
            <a:solidFill>
              <a:schemeClr val="tx1"/>
            </a:solidFill>
          </a:endParaRPr>
        </a:p>
      </dgm:t>
    </dgm:pt>
    <dgm:pt modelId="{E6F022C7-0922-4A6C-97F7-ABEDC1CF88F4}" type="parTrans" cxnId="{FF22D861-E7C6-4164-B9C3-BF013B127C35}">
      <dgm:prSet/>
      <dgm:spPr/>
      <dgm:t>
        <a:bodyPr/>
        <a:lstStyle/>
        <a:p>
          <a:endParaRPr lang="en-US"/>
        </a:p>
      </dgm:t>
    </dgm:pt>
    <dgm:pt modelId="{9A9DF2B5-0A67-4B40-A6E0-F63B4C43F6E5}" type="sibTrans" cxnId="{FF22D861-E7C6-4164-B9C3-BF013B127C35}">
      <dgm:prSet/>
      <dgm:spPr/>
      <dgm:t>
        <a:bodyPr/>
        <a:lstStyle/>
        <a:p>
          <a:endParaRPr lang="en-US"/>
        </a:p>
      </dgm:t>
    </dgm:pt>
    <dgm:pt modelId="{BD297D94-B2FB-4F98-9783-E3D3F792B30E}">
      <dgm:prSet/>
      <dgm:spPr/>
      <dgm:t>
        <a:bodyPr/>
        <a:lstStyle/>
        <a:p>
          <a:endParaRPr lang="en-US" dirty="0"/>
        </a:p>
      </dgm:t>
    </dgm:pt>
    <dgm:pt modelId="{BF0D2784-FD5C-4C0B-880E-C3193CB81251}" type="parTrans" cxnId="{65C1A848-3FF6-4B15-84F5-52561037B93E}">
      <dgm:prSet/>
      <dgm:spPr/>
      <dgm:t>
        <a:bodyPr/>
        <a:lstStyle/>
        <a:p>
          <a:endParaRPr lang="en-US"/>
        </a:p>
      </dgm:t>
    </dgm:pt>
    <dgm:pt modelId="{80E435A4-1BA4-4448-B591-10C72D241A5D}" type="sibTrans" cxnId="{65C1A848-3FF6-4B15-84F5-52561037B93E}">
      <dgm:prSet/>
      <dgm:spPr/>
      <dgm:t>
        <a:bodyPr/>
        <a:lstStyle/>
        <a:p>
          <a:endParaRPr lang="en-US"/>
        </a:p>
      </dgm:t>
    </dgm:pt>
    <dgm:pt modelId="{653DA118-E733-4EBD-A336-AC0E76866DF3}" type="pres">
      <dgm:prSet presAssocID="{D8DDDAD2-AC3D-4165-9757-3FA15124B63D}" presName="diagram" presStyleCnt="0">
        <dgm:presLayoutVars>
          <dgm:dir/>
          <dgm:resizeHandles val="exact"/>
        </dgm:presLayoutVars>
      </dgm:prSet>
      <dgm:spPr/>
    </dgm:pt>
    <dgm:pt modelId="{8FC38DDF-8F4D-4B68-AB5E-D2B9DAEF43EA}" type="pres">
      <dgm:prSet presAssocID="{2D9963F8-0F3F-40F9-9189-B0D3A299EFB0}" presName="node" presStyleLbl="node1" presStyleIdx="0" presStyleCnt="8">
        <dgm:presLayoutVars>
          <dgm:bulletEnabled val="1"/>
        </dgm:presLayoutVars>
      </dgm:prSet>
      <dgm:spPr/>
    </dgm:pt>
    <dgm:pt modelId="{21AAE818-526E-4EE5-8454-DC63146D5134}" type="pres">
      <dgm:prSet presAssocID="{87B49E98-5CD5-4BB3-9A45-3E3806B3EC3F}" presName="sibTrans" presStyleLbl="sibTrans2D1" presStyleIdx="0" presStyleCnt="7"/>
      <dgm:spPr/>
    </dgm:pt>
    <dgm:pt modelId="{817A77BC-A8CE-4FF7-8B70-20439744CF70}" type="pres">
      <dgm:prSet presAssocID="{87B49E98-5CD5-4BB3-9A45-3E3806B3EC3F}" presName="connectorText" presStyleLbl="sibTrans2D1" presStyleIdx="0" presStyleCnt="7"/>
      <dgm:spPr/>
    </dgm:pt>
    <dgm:pt modelId="{9CFD77C2-5538-45F3-A55E-728DEEC349E0}" type="pres">
      <dgm:prSet presAssocID="{C8F11F05-E46D-4B8A-B59F-221C6A3244E2}" presName="node" presStyleLbl="node1" presStyleIdx="1" presStyleCnt="8">
        <dgm:presLayoutVars>
          <dgm:bulletEnabled val="1"/>
        </dgm:presLayoutVars>
      </dgm:prSet>
      <dgm:spPr/>
    </dgm:pt>
    <dgm:pt modelId="{609E4B48-8E4C-4929-983D-C5AA036A74D0}" type="pres">
      <dgm:prSet presAssocID="{D47275BA-42B9-4176-8E0A-4340B8695755}" presName="sibTrans" presStyleLbl="sibTrans2D1" presStyleIdx="1" presStyleCnt="7"/>
      <dgm:spPr/>
    </dgm:pt>
    <dgm:pt modelId="{E64238F8-2013-4312-B12B-19C3EEBC30A9}" type="pres">
      <dgm:prSet presAssocID="{D47275BA-42B9-4176-8E0A-4340B8695755}" presName="connectorText" presStyleLbl="sibTrans2D1" presStyleIdx="1" presStyleCnt="7"/>
      <dgm:spPr/>
    </dgm:pt>
    <dgm:pt modelId="{241184D7-79A4-4F17-81FA-34EA96ECE0D4}" type="pres">
      <dgm:prSet presAssocID="{56DBD987-5FC8-4CB5-958B-1F883FA716CC}" presName="node" presStyleLbl="node1" presStyleIdx="2" presStyleCnt="8">
        <dgm:presLayoutVars>
          <dgm:bulletEnabled val="1"/>
        </dgm:presLayoutVars>
      </dgm:prSet>
      <dgm:spPr/>
    </dgm:pt>
    <dgm:pt modelId="{6A0135B5-7C06-4541-9180-DD69DC61FDE0}" type="pres">
      <dgm:prSet presAssocID="{8384A3A0-8138-40CD-9C81-F8B9818D0BA4}" presName="sibTrans" presStyleLbl="sibTrans2D1" presStyleIdx="2" presStyleCnt="7"/>
      <dgm:spPr/>
    </dgm:pt>
    <dgm:pt modelId="{34572B4D-D04D-4F12-A679-DBAEB54975E8}" type="pres">
      <dgm:prSet presAssocID="{8384A3A0-8138-40CD-9C81-F8B9818D0BA4}" presName="connectorText" presStyleLbl="sibTrans2D1" presStyleIdx="2" presStyleCnt="7"/>
      <dgm:spPr/>
    </dgm:pt>
    <dgm:pt modelId="{59FAF74E-EFD6-4E6F-A13B-0905A77EB404}" type="pres">
      <dgm:prSet presAssocID="{EB675FC9-7FFD-47D9-93E2-BFE9C5CC40AE}" presName="node" presStyleLbl="node1" presStyleIdx="3" presStyleCnt="8">
        <dgm:presLayoutVars>
          <dgm:bulletEnabled val="1"/>
        </dgm:presLayoutVars>
      </dgm:prSet>
      <dgm:spPr/>
    </dgm:pt>
    <dgm:pt modelId="{F3478EFC-6BDD-4AC7-9C8D-788485CC26BE}" type="pres">
      <dgm:prSet presAssocID="{BC0EADA0-B47C-40D9-82C9-1444DF0942B8}" presName="sibTrans" presStyleLbl="sibTrans2D1" presStyleIdx="3" presStyleCnt="7"/>
      <dgm:spPr/>
    </dgm:pt>
    <dgm:pt modelId="{CC62351F-B693-4B4D-B8FB-4E374D206E22}" type="pres">
      <dgm:prSet presAssocID="{BC0EADA0-B47C-40D9-82C9-1444DF0942B8}" presName="connectorText" presStyleLbl="sibTrans2D1" presStyleIdx="3" presStyleCnt="7"/>
      <dgm:spPr/>
    </dgm:pt>
    <dgm:pt modelId="{0DAB0ACE-B1CD-4E8B-98A9-FFED6C6ECD3D}" type="pres">
      <dgm:prSet presAssocID="{DBB6DF07-EDA0-4806-AF3D-B5E146108FB7}" presName="node" presStyleLbl="node1" presStyleIdx="4" presStyleCnt="8">
        <dgm:presLayoutVars>
          <dgm:bulletEnabled val="1"/>
        </dgm:presLayoutVars>
      </dgm:prSet>
      <dgm:spPr/>
    </dgm:pt>
    <dgm:pt modelId="{B0C9ADF1-A38F-4815-B533-4B8B51FBB4CA}" type="pres">
      <dgm:prSet presAssocID="{98C9D80C-6D7C-45A8-B4E3-1BCCB703F133}" presName="sibTrans" presStyleLbl="sibTrans2D1" presStyleIdx="4" presStyleCnt="7"/>
      <dgm:spPr/>
    </dgm:pt>
    <dgm:pt modelId="{F3199A5E-907D-4E2F-A41C-8355671CE89F}" type="pres">
      <dgm:prSet presAssocID="{98C9D80C-6D7C-45A8-B4E3-1BCCB703F133}" presName="connectorText" presStyleLbl="sibTrans2D1" presStyleIdx="4" presStyleCnt="7"/>
      <dgm:spPr/>
    </dgm:pt>
    <dgm:pt modelId="{1EB9185C-A5A6-4F27-89FC-9CE0DD14C3D8}" type="pres">
      <dgm:prSet presAssocID="{732F9A81-18E1-456E-A31C-AA711EC55F3B}" presName="node" presStyleLbl="node1" presStyleIdx="5" presStyleCnt="8">
        <dgm:presLayoutVars>
          <dgm:bulletEnabled val="1"/>
        </dgm:presLayoutVars>
      </dgm:prSet>
      <dgm:spPr/>
    </dgm:pt>
    <dgm:pt modelId="{DEE03614-7254-4B09-9C7E-A27B9B23EDF5}" type="pres">
      <dgm:prSet presAssocID="{8FBD234C-5D63-4AE3-B37A-D0B782BC87E7}" presName="sibTrans" presStyleLbl="sibTrans2D1" presStyleIdx="5" presStyleCnt="7"/>
      <dgm:spPr/>
    </dgm:pt>
    <dgm:pt modelId="{52165F9A-670A-4C88-A502-613139CE7F41}" type="pres">
      <dgm:prSet presAssocID="{8FBD234C-5D63-4AE3-B37A-D0B782BC87E7}" presName="connectorText" presStyleLbl="sibTrans2D1" presStyleIdx="5" presStyleCnt="7"/>
      <dgm:spPr/>
    </dgm:pt>
    <dgm:pt modelId="{1CA3669B-9C03-40DB-8285-5752096E451D}" type="pres">
      <dgm:prSet presAssocID="{735311FA-24EA-4369-BBE4-4C4808D1DBEE}" presName="node" presStyleLbl="node1" presStyleIdx="6" presStyleCnt="8">
        <dgm:presLayoutVars>
          <dgm:bulletEnabled val="1"/>
        </dgm:presLayoutVars>
      </dgm:prSet>
      <dgm:spPr/>
    </dgm:pt>
    <dgm:pt modelId="{B6986B82-EE4B-46BF-A510-C4C7D626D191}" type="pres">
      <dgm:prSet presAssocID="{9A9DF2B5-0A67-4B40-A6E0-F63B4C43F6E5}" presName="sibTrans" presStyleLbl="sibTrans2D1" presStyleIdx="6" presStyleCnt="7"/>
      <dgm:spPr/>
    </dgm:pt>
    <dgm:pt modelId="{200E8440-B01D-4109-A8BE-CE85B27D6C2B}" type="pres">
      <dgm:prSet presAssocID="{9A9DF2B5-0A67-4B40-A6E0-F63B4C43F6E5}" presName="connectorText" presStyleLbl="sibTrans2D1" presStyleIdx="6" presStyleCnt="7"/>
      <dgm:spPr/>
    </dgm:pt>
    <dgm:pt modelId="{8A73E7B9-FDEF-482F-A68C-3E49E13AD44C}" type="pres">
      <dgm:prSet presAssocID="{BD297D94-B2FB-4F98-9783-E3D3F792B30E}" presName="node" presStyleLbl="node1" presStyleIdx="7" presStyleCnt="8">
        <dgm:presLayoutVars>
          <dgm:bulletEnabled val="1"/>
        </dgm:presLayoutVars>
      </dgm:prSet>
      <dgm:spPr/>
    </dgm:pt>
  </dgm:ptLst>
  <dgm:cxnLst>
    <dgm:cxn modelId="{11D6110A-8C9A-46FD-B4F0-48D546CB10D2}" type="presOf" srcId="{BC0EADA0-B47C-40D9-82C9-1444DF0942B8}" destId="{CC62351F-B693-4B4D-B8FB-4E374D206E22}" srcOrd="1" destOrd="0" presId="urn:microsoft.com/office/officeart/2005/8/layout/process5"/>
    <dgm:cxn modelId="{F26FA40E-DAD0-4496-9C73-AF265714A17B}" srcId="{D8DDDAD2-AC3D-4165-9757-3FA15124B63D}" destId="{EB675FC9-7FFD-47D9-93E2-BFE9C5CC40AE}" srcOrd="3" destOrd="0" parTransId="{A13F7D7A-047C-4518-9578-5129E777FFF5}" sibTransId="{BC0EADA0-B47C-40D9-82C9-1444DF0942B8}"/>
    <dgm:cxn modelId="{07129014-099D-4649-B8E6-6CADC84A97DE}" type="presOf" srcId="{56DBD987-5FC8-4CB5-958B-1F883FA716CC}" destId="{241184D7-79A4-4F17-81FA-34EA96ECE0D4}" srcOrd="0" destOrd="0" presId="urn:microsoft.com/office/officeart/2005/8/layout/process5"/>
    <dgm:cxn modelId="{C9216023-17BB-4BBF-97EE-28B4789D99AB}" type="presOf" srcId="{D8DDDAD2-AC3D-4165-9757-3FA15124B63D}" destId="{653DA118-E733-4EBD-A336-AC0E76866DF3}" srcOrd="0" destOrd="0" presId="urn:microsoft.com/office/officeart/2005/8/layout/process5"/>
    <dgm:cxn modelId="{DC80F62C-765C-475B-ACF5-D872B6032800}" type="presOf" srcId="{8384A3A0-8138-40CD-9C81-F8B9818D0BA4}" destId="{34572B4D-D04D-4F12-A679-DBAEB54975E8}" srcOrd="1" destOrd="0" presId="urn:microsoft.com/office/officeart/2005/8/layout/process5"/>
    <dgm:cxn modelId="{15396B38-2B98-484F-807D-BF3EFCA1BAC5}" srcId="{D8DDDAD2-AC3D-4165-9757-3FA15124B63D}" destId="{DBB6DF07-EDA0-4806-AF3D-B5E146108FB7}" srcOrd="4" destOrd="0" parTransId="{12CA1BA8-DB2E-4B36-8B64-CC8EDFE63E90}" sibTransId="{98C9D80C-6D7C-45A8-B4E3-1BCCB703F133}"/>
    <dgm:cxn modelId="{868C675B-D9A5-4B30-9E19-142AE70C8242}" type="presOf" srcId="{D47275BA-42B9-4176-8E0A-4340B8695755}" destId="{E64238F8-2013-4312-B12B-19C3EEBC30A9}" srcOrd="1" destOrd="0" presId="urn:microsoft.com/office/officeart/2005/8/layout/process5"/>
    <dgm:cxn modelId="{E615335E-4935-44AF-8E17-DF67C8C233DF}" type="presOf" srcId="{BC0EADA0-B47C-40D9-82C9-1444DF0942B8}" destId="{F3478EFC-6BDD-4AC7-9C8D-788485CC26BE}" srcOrd="0" destOrd="0" presId="urn:microsoft.com/office/officeart/2005/8/layout/process5"/>
    <dgm:cxn modelId="{FF22D861-E7C6-4164-B9C3-BF013B127C35}" srcId="{D8DDDAD2-AC3D-4165-9757-3FA15124B63D}" destId="{735311FA-24EA-4369-BBE4-4C4808D1DBEE}" srcOrd="6" destOrd="0" parTransId="{E6F022C7-0922-4A6C-97F7-ABEDC1CF88F4}" sibTransId="{9A9DF2B5-0A67-4B40-A6E0-F63B4C43F6E5}"/>
    <dgm:cxn modelId="{FEC9C264-7B9F-46BF-8CA1-AFAD771C9CA7}" type="presOf" srcId="{8384A3A0-8138-40CD-9C81-F8B9818D0BA4}" destId="{6A0135B5-7C06-4541-9180-DD69DC61FDE0}" srcOrd="0" destOrd="0" presId="urn:microsoft.com/office/officeart/2005/8/layout/process5"/>
    <dgm:cxn modelId="{C529ED45-DACC-45FF-922C-57562F1C8999}" srcId="{D8DDDAD2-AC3D-4165-9757-3FA15124B63D}" destId="{C8F11F05-E46D-4B8A-B59F-221C6A3244E2}" srcOrd="1" destOrd="0" parTransId="{8737572D-0D3B-461E-B64E-EB435E0552E8}" sibTransId="{D47275BA-42B9-4176-8E0A-4340B8695755}"/>
    <dgm:cxn modelId="{65C1A848-3FF6-4B15-84F5-52561037B93E}" srcId="{D8DDDAD2-AC3D-4165-9757-3FA15124B63D}" destId="{BD297D94-B2FB-4F98-9783-E3D3F792B30E}" srcOrd="7" destOrd="0" parTransId="{BF0D2784-FD5C-4C0B-880E-C3193CB81251}" sibTransId="{80E435A4-1BA4-4448-B591-10C72D241A5D}"/>
    <dgm:cxn modelId="{D954804B-0CF4-4A52-BAE9-EA5C3217629A}" type="presOf" srcId="{2D9963F8-0F3F-40F9-9189-B0D3A299EFB0}" destId="{8FC38DDF-8F4D-4B68-AB5E-D2B9DAEF43EA}" srcOrd="0" destOrd="0" presId="urn:microsoft.com/office/officeart/2005/8/layout/process5"/>
    <dgm:cxn modelId="{2A8BC74B-01C6-48D2-A9A6-526E20557646}" srcId="{D8DDDAD2-AC3D-4165-9757-3FA15124B63D}" destId="{2D9963F8-0F3F-40F9-9189-B0D3A299EFB0}" srcOrd="0" destOrd="0" parTransId="{A27D4D60-6DB8-4D15-880C-D16CEA0B8E7F}" sibTransId="{87B49E98-5CD5-4BB3-9A45-3E3806B3EC3F}"/>
    <dgm:cxn modelId="{70D8A94D-8CD8-4CC3-910B-700A7D9202CC}" type="presOf" srcId="{98C9D80C-6D7C-45A8-B4E3-1BCCB703F133}" destId="{B0C9ADF1-A38F-4815-B533-4B8B51FBB4CA}" srcOrd="0" destOrd="0" presId="urn:microsoft.com/office/officeart/2005/8/layout/process5"/>
    <dgm:cxn modelId="{C259064E-6125-4E8E-83E5-AC3B19CEAE6B}" type="presOf" srcId="{735311FA-24EA-4369-BBE4-4C4808D1DBEE}" destId="{1CA3669B-9C03-40DB-8285-5752096E451D}" srcOrd="0" destOrd="0" presId="urn:microsoft.com/office/officeart/2005/8/layout/process5"/>
    <dgm:cxn modelId="{C99A4356-A08C-4247-9D7B-AF823876F6C1}" type="presOf" srcId="{9A9DF2B5-0A67-4B40-A6E0-F63B4C43F6E5}" destId="{200E8440-B01D-4109-A8BE-CE85B27D6C2B}" srcOrd="1" destOrd="0" presId="urn:microsoft.com/office/officeart/2005/8/layout/process5"/>
    <dgm:cxn modelId="{2048ED77-196B-477E-81E0-88F1B638A5E6}" type="presOf" srcId="{9A9DF2B5-0A67-4B40-A6E0-F63B4C43F6E5}" destId="{B6986B82-EE4B-46BF-A510-C4C7D626D191}" srcOrd="0" destOrd="0" presId="urn:microsoft.com/office/officeart/2005/8/layout/process5"/>
    <dgm:cxn modelId="{E45D7885-B8FD-4FFF-A512-7100355912A3}" type="presOf" srcId="{DBB6DF07-EDA0-4806-AF3D-B5E146108FB7}" destId="{0DAB0ACE-B1CD-4E8B-98A9-FFED6C6ECD3D}" srcOrd="0" destOrd="0" presId="urn:microsoft.com/office/officeart/2005/8/layout/process5"/>
    <dgm:cxn modelId="{AAAF338C-2B3F-4424-8673-4BFDD645CEE7}" type="presOf" srcId="{8FBD234C-5D63-4AE3-B37A-D0B782BC87E7}" destId="{52165F9A-670A-4C88-A502-613139CE7F41}" srcOrd="1" destOrd="0" presId="urn:microsoft.com/office/officeart/2005/8/layout/process5"/>
    <dgm:cxn modelId="{FCB21F99-2EB5-4DAA-A01B-0A0CDC7E1E93}" type="presOf" srcId="{EB675FC9-7FFD-47D9-93E2-BFE9C5CC40AE}" destId="{59FAF74E-EFD6-4E6F-A13B-0905A77EB404}" srcOrd="0" destOrd="0" presId="urn:microsoft.com/office/officeart/2005/8/layout/process5"/>
    <dgm:cxn modelId="{40A580A9-7B15-423F-8B28-9A4B1FBAD1D9}" type="presOf" srcId="{D47275BA-42B9-4176-8E0A-4340B8695755}" destId="{609E4B48-8E4C-4929-983D-C5AA036A74D0}" srcOrd="0" destOrd="0" presId="urn:microsoft.com/office/officeart/2005/8/layout/process5"/>
    <dgm:cxn modelId="{2209E9AD-FAFB-440C-9E94-F3BB4CB8308B}" type="presOf" srcId="{732F9A81-18E1-456E-A31C-AA711EC55F3B}" destId="{1EB9185C-A5A6-4F27-89FC-9CE0DD14C3D8}" srcOrd="0" destOrd="0" presId="urn:microsoft.com/office/officeart/2005/8/layout/process5"/>
    <dgm:cxn modelId="{D73E6AB0-04EC-4F10-ADF5-DE9B76A2C2DC}" type="presOf" srcId="{87B49E98-5CD5-4BB3-9A45-3E3806B3EC3F}" destId="{817A77BC-A8CE-4FF7-8B70-20439744CF70}" srcOrd="1" destOrd="0" presId="urn:microsoft.com/office/officeart/2005/8/layout/process5"/>
    <dgm:cxn modelId="{E41451BB-600B-4BA8-9758-3203CA709835}" type="presOf" srcId="{98C9D80C-6D7C-45A8-B4E3-1BCCB703F133}" destId="{F3199A5E-907D-4E2F-A41C-8355671CE89F}" srcOrd="1" destOrd="0" presId="urn:microsoft.com/office/officeart/2005/8/layout/process5"/>
    <dgm:cxn modelId="{E19F15C0-CC75-4CE4-A283-2423472324C8}" srcId="{D8DDDAD2-AC3D-4165-9757-3FA15124B63D}" destId="{732F9A81-18E1-456E-A31C-AA711EC55F3B}" srcOrd="5" destOrd="0" parTransId="{EDB07668-6399-452F-8234-B14F6E9D926E}" sibTransId="{8FBD234C-5D63-4AE3-B37A-D0B782BC87E7}"/>
    <dgm:cxn modelId="{1C4835D2-4187-4F47-B7E6-5E28763BC500}" srcId="{D8DDDAD2-AC3D-4165-9757-3FA15124B63D}" destId="{56DBD987-5FC8-4CB5-958B-1F883FA716CC}" srcOrd="2" destOrd="0" parTransId="{8251A7A7-8E2D-4CD9-91A8-C4F9D05F8B6E}" sibTransId="{8384A3A0-8138-40CD-9C81-F8B9818D0BA4}"/>
    <dgm:cxn modelId="{E0C29AD4-1E6D-4D61-B116-5A7E8BE4250D}" type="presOf" srcId="{BD297D94-B2FB-4F98-9783-E3D3F792B30E}" destId="{8A73E7B9-FDEF-482F-A68C-3E49E13AD44C}" srcOrd="0" destOrd="0" presId="urn:microsoft.com/office/officeart/2005/8/layout/process5"/>
    <dgm:cxn modelId="{82FE66E7-CFD4-4F46-99B7-7C1B34B61E9E}" type="presOf" srcId="{87B49E98-5CD5-4BB3-9A45-3E3806B3EC3F}" destId="{21AAE818-526E-4EE5-8454-DC63146D5134}" srcOrd="0" destOrd="0" presId="urn:microsoft.com/office/officeart/2005/8/layout/process5"/>
    <dgm:cxn modelId="{B0087FF0-2EBA-4F9D-B43B-632F1D7D5801}" type="presOf" srcId="{8FBD234C-5D63-4AE3-B37A-D0B782BC87E7}" destId="{DEE03614-7254-4B09-9C7E-A27B9B23EDF5}" srcOrd="0" destOrd="0" presId="urn:microsoft.com/office/officeart/2005/8/layout/process5"/>
    <dgm:cxn modelId="{DCCEB8F9-46F7-4A78-8BAC-73DF17970E7B}" type="presOf" srcId="{C8F11F05-E46D-4B8A-B59F-221C6A3244E2}" destId="{9CFD77C2-5538-45F3-A55E-728DEEC349E0}" srcOrd="0" destOrd="0" presId="urn:microsoft.com/office/officeart/2005/8/layout/process5"/>
    <dgm:cxn modelId="{FC0AF56F-2A0C-4DC6-AA0E-D20E8659E149}" type="presParOf" srcId="{653DA118-E733-4EBD-A336-AC0E76866DF3}" destId="{8FC38DDF-8F4D-4B68-AB5E-D2B9DAEF43EA}" srcOrd="0" destOrd="0" presId="urn:microsoft.com/office/officeart/2005/8/layout/process5"/>
    <dgm:cxn modelId="{F1302DA7-282F-455F-9833-507313FDAFD4}" type="presParOf" srcId="{653DA118-E733-4EBD-A336-AC0E76866DF3}" destId="{21AAE818-526E-4EE5-8454-DC63146D5134}" srcOrd="1" destOrd="0" presId="urn:microsoft.com/office/officeart/2005/8/layout/process5"/>
    <dgm:cxn modelId="{7E22BA66-DBE7-417E-9051-A7AC6CBDE0CC}" type="presParOf" srcId="{21AAE818-526E-4EE5-8454-DC63146D5134}" destId="{817A77BC-A8CE-4FF7-8B70-20439744CF70}" srcOrd="0" destOrd="0" presId="urn:microsoft.com/office/officeart/2005/8/layout/process5"/>
    <dgm:cxn modelId="{6E0CECCC-0BA6-41F5-A451-49215B4ECFFE}" type="presParOf" srcId="{653DA118-E733-4EBD-A336-AC0E76866DF3}" destId="{9CFD77C2-5538-45F3-A55E-728DEEC349E0}" srcOrd="2" destOrd="0" presId="urn:microsoft.com/office/officeart/2005/8/layout/process5"/>
    <dgm:cxn modelId="{3068CD7B-E3E7-4E7F-B7E7-7FCDD6CA99A7}" type="presParOf" srcId="{653DA118-E733-4EBD-A336-AC0E76866DF3}" destId="{609E4B48-8E4C-4929-983D-C5AA036A74D0}" srcOrd="3" destOrd="0" presId="urn:microsoft.com/office/officeart/2005/8/layout/process5"/>
    <dgm:cxn modelId="{8A6EFEB7-7486-446E-B08A-ED8A04275018}" type="presParOf" srcId="{609E4B48-8E4C-4929-983D-C5AA036A74D0}" destId="{E64238F8-2013-4312-B12B-19C3EEBC30A9}" srcOrd="0" destOrd="0" presId="urn:microsoft.com/office/officeart/2005/8/layout/process5"/>
    <dgm:cxn modelId="{348BC290-0779-45F2-BB4B-4079D78E7CA3}" type="presParOf" srcId="{653DA118-E733-4EBD-A336-AC0E76866DF3}" destId="{241184D7-79A4-4F17-81FA-34EA96ECE0D4}" srcOrd="4" destOrd="0" presId="urn:microsoft.com/office/officeart/2005/8/layout/process5"/>
    <dgm:cxn modelId="{9493DF49-AC46-46DC-8E03-9562AFA8F8C8}" type="presParOf" srcId="{653DA118-E733-4EBD-A336-AC0E76866DF3}" destId="{6A0135B5-7C06-4541-9180-DD69DC61FDE0}" srcOrd="5" destOrd="0" presId="urn:microsoft.com/office/officeart/2005/8/layout/process5"/>
    <dgm:cxn modelId="{307FBCFF-6F11-4E67-9B8B-4913BDCC2A46}" type="presParOf" srcId="{6A0135B5-7C06-4541-9180-DD69DC61FDE0}" destId="{34572B4D-D04D-4F12-A679-DBAEB54975E8}" srcOrd="0" destOrd="0" presId="urn:microsoft.com/office/officeart/2005/8/layout/process5"/>
    <dgm:cxn modelId="{08A4D570-FE5C-49CB-84C4-DFF2D9EB07DF}" type="presParOf" srcId="{653DA118-E733-4EBD-A336-AC0E76866DF3}" destId="{59FAF74E-EFD6-4E6F-A13B-0905A77EB404}" srcOrd="6" destOrd="0" presId="urn:microsoft.com/office/officeart/2005/8/layout/process5"/>
    <dgm:cxn modelId="{1FDE7E38-2C2B-4FFE-8C6E-EC5CA7C836F0}" type="presParOf" srcId="{653DA118-E733-4EBD-A336-AC0E76866DF3}" destId="{F3478EFC-6BDD-4AC7-9C8D-788485CC26BE}" srcOrd="7" destOrd="0" presId="urn:microsoft.com/office/officeart/2005/8/layout/process5"/>
    <dgm:cxn modelId="{AB307897-6FDA-4244-98C6-29C3546E7CA3}" type="presParOf" srcId="{F3478EFC-6BDD-4AC7-9C8D-788485CC26BE}" destId="{CC62351F-B693-4B4D-B8FB-4E374D206E22}" srcOrd="0" destOrd="0" presId="urn:microsoft.com/office/officeart/2005/8/layout/process5"/>
    <dgm:cxn modelId="{5FE9E1E3-9FF8-4569-BCB7-BE1B0A39549A}" type="presParOf" srcId="{653DA118-E733-4EBD-A336-AC0E76866DF3}" destId="{0DAB0ACE-B1CD-4E8B-98A9-FFED6C6ECD3D}" srcOrd="8" destOrd="0" presId="urn:microsoft.com/office/officeart/2005/8/layout/process5"/>
    <dgm:cxn modelId="{25B79B8D-099B-46C8-8BC6-00B80A63D2D6}" type="presParOf" srcId="{653DA118-E733-4EBD-A336-AC0E76866DF3}" destId="{B0C9ADF1-A38F-4815-B533-4B8B51FBB4CA}" srcOrd="9" destOrd="0" presId="urn:microsoft.com/office/officeart/2005/8/layout/process5"/>
    <dgm:cxn modelId="{2C71211A-D2C8-459B-900F-E98DFC45422B}" type="presParOf" srcId="{B0C9ADF1-A38F-4815-B533-4B8B51FBB4CA}" destId="{F3199A5E-907D-4E2F-A41C-8355671CE89F}" srcOrd="0" destOrd="0" presId="urn:microsoft.com/office/officeart/2005/8/layout/process5"/>
    <dgm:cxn modelId="{9742F1C2-C183-4030-83FD-1CE56FC879D3}" type="presParOf" srcId="{653DA118-E733-4EBD-A336-AC0E76866DF3}" destId="{1EB9185C-A5A6-4F27-89FC-9CE0DD14C3D8}" srcOrd="10" destOrd="0" presId="urn:microsoft.com/office/officeart/2005/8/layout/process5"/>
    <dgm:cxn modelId="{0179C0F5-13B5-42B9-B44D-BF7E41416397}" type="presParOf" srcId="{653DA118-E733-4EBD-A336-AC0E76866DF3}" destId="{DEE03614-7254-4B09-9C7E-A27B9B23EDF5}" srcOrd="11" destOrd="0" presId="urn:microsoft.com/office/officeart/2005/8/layout/process5"/>
    <dgm:cxn modelId="{6CD4AC01-F9B4-4C82-B7FE-46B134CA5A23}" type="presParOf" srcId="{DEE03614-7254-4B09-9C7E-A27B9B23EDF5}" destId="{52165F9A-670A-4C88-A502-613139CE7F41}" srcOrd="0" destOrd="0" presId="urn:microsoft.com/office/officeart/2005/8/layout/process5"/>
    <dgm:cxn modelId="{6D25ECBA-9BC6-404F-B61D-EE79230B3765}" type="presParOf" srcId="{653DA118-E733-4EBD-A336-AC0E76866DF3}" destId="{1CA3669B-9C03-40DB-8285-5752096E451D}" srcOrd="12" destOrd="0" presId="urn:microsoft.com/office/officeart/2005/8/layout/process5"/>
    <dgm:cxn modelId="{434CAD41-860C-4B2D-AB6A-05C0ED00EF37}" type="presParOf" srcId="{653DA118-E733-4EBD-A336-AC0E76866DF3}" destId="{B6986B82-EE4B-46BF-A510-C4C7D626D191}" srcOrd="13" destOrd="0" presId="urn:microsoft.com/office/officeart/2005/8/layout/process5"/>
    <dgm:cxn modelId="{E6EF9B26-83A0-4054-B6D1-9B343538EEF2}" type="presParOf" srcId="{B6986B82-EE4B-46BF-A510-C4C7D626D191}" destId="{200E8440-B01D-4109-A8BE-CE85B27D6C2B}" srcOrd="0" destOrd="0" presId="urn:microsoft.com/office/officeart/2005/8/layout/process5"/>
    <dgm:cxn modelId="{43DE7012-C509-4662-94C0-1C3FB9E5AC77}" type="presParOf" srcId="{653DA118-E733-4EBD-A336-AC0E76866DF3}" destId="{8A73E7B9-FDEF-482F-A68C-3E49E13AD44C}"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DDDAD2-AC3D-4165-9757-3FA15124B63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2D9963F8-0F3F-40F9-9189-B0D3A299EFB0}">
      <dgm:prSet phldrT="[Text]"/>
      <dgm:spPr/>
      <dgm:t>
        <a:bodyPr/>
        <a:lstStyle/>
        <a:p>
          <a:r>
            <a:rPr lang="en-US" dirty="0"/>
            <a:t>Mission Statement</a:t>
          </a:r>
        </a:p>
      </dgm:t>
    </dgm:pt>
    <dgm:pt modelId="{A27D4D60-6DB8-4D15-880C-D16CEA0B8E7F}" type="parTrans" cxnId="{2A8BC74B-01C6-48D2-A9A6-526E20557646}">
      <dgm:prSet/>
      <dgm:spPr/>
      <dgm:t>
        <a:bodyPr/>
        <a:lstStyle/>
        <a:p>
          <a:endParaRPr lang="en-US"/>
        </a:p>
      </dgm:t>
    </dgm:pt>
    <dgm:pt modelId="{87B49E98-5CD5-4BB3-9A45-3E3806B3EC3F}" type="sibTrans" cxnId="{2A8BC74B-01C6-48D2-A9A6-526E20557646}">
      <dgm:prSet/>
      <dgm:spPr/>
      <dgm:t>
        <a:bodyPr/>
        <a:lstStyle/>
        <a:p>
          <a:endParaRPr lang="en-US"/>
        </a:p>
      </dgm:t>
    </dgm:pt>
    <dgm:pt modelId="{C8F11F05-E46D-4B8A-B59F-221C6A3244E2}">
      <dgm:prSet phldrT="[Text]"/>
      <dgm:spPr/>
      <dgm:t>
        <a:bodyPr/>
        <a:lstStyle/>
        <a:p>
          <a:r>
            <a:rPr lang="en-US" dirty="0"/>
            <a:t>Rationale</a:t>
          </a:r>
        </a:p>
      </dgm:t>
    </dgm:pt>
    <dgm:pt modelId="{8737572D-0D3B-461E-B64E-EB435E0552E8}" type="parTrans" cxnId="{C529ED45-DACC-45FF-922C-57562F1C8999}">
      <dgm:prSet/>
      <dgm:spPr/>
      <dgm:t>
        <a:bodyPr/>
        <a:lstStyle/>
        <a:p>
          <a:endParaRPr lang="en-US"/>
        </a:p>
      </dgm:t>
    </dgm:pt>
    <dgm:pt modelId="{D47275BA-42B9-4176-8E0A-4340B8695755}" type="sibTrans" cxnId="{C529ED45-DACC-45FF-922C-57562F1C8999}">
      <dgm:prSet/>
      <dgm:spPr/>
      <dgm:t>
        <a:bodyPr/>
        <a:lstStyle/>
        <a:p>
          <a:endParaRPr lang="en-US"/>
        </a:p>
      </dgm:t>
    </dgm:pt>
    <dgm:pt modelId="{56DBD987-5FC8-4CB5-958B-1F883FA716CC}">
      <dgm:prSet phldrT="[Text]"/>
      <dgm:spPr/>
      <dgm:t>
        <a:bodyPr/>
        <a:lstStyle/>
        <a:p>
          <a:r>
            <a:rPr lang="en-US" dirty="0"/>
            <a:t>Desired Results</a:t>
          </a:r>
        </a:p>
      </dgm:t>
    </dgm:pt>
    <dgm:pt modelId="{8251A7A7-8E2D-4CD9-91A8-C4F9D05F8B6E}" type="parTrans" cxnId="{1C4835D2-4187-4F47-B7E6-5E28763BC500}">
      <dgm:prSet/>
      <dgm:spPr/>
      <dgm:t>
        <a:bodyPr/>
        <a:lstStyle/>
        <a:p>
          <a:endParaRPr lang="en-US"/>
        </a:p>
      </dgm:t>
    </dgm:pt>
    <dgm:pt modelId="{8384A3A0-8138-40CD-9C81-F8B9818D0BA4}" type="sibTrans" cxnId="{1C4835D2-4187-4F47-B7E6-5E28763BC500}">
      <dgm:prSet/>
      <dgm:spPr/>
      <dgm:t>
        <a:bodyPr/>
        <a:lstStyle/>
        <a:p>
          <a:endParaRPr lang="en-US"/>
        </a:p>
      </dgm:t>
    </dgm:pt>
    <dgm:pt modelId="{EB675FC9-7FFD-47D9-93E2-BFE9C5CC40AE}">
      <dgm:prSet phldrT="[Text]"/>
      <dgm:spPr/>
      <dgm:t>
        <a:bodyPr/>
        <a:lstStyle/>
        <a:p>
          <a:r>
            <a:rPr lang="en-US" dirty="0"/>
            <a:t>Baseline Data</a:t>
          </a:r>
        </a:p>
      </dgm:t>
    </dgm:pt>
    <dgm:pt modelId="{A13F7D7A-047C-4518-9578-5129E777FFF5}" type="parTrans" cxnId="{F26FA40E-DAD0-4496-9C73-AF265714A17B}">
      <dgm:prSet/>
      <dgm:spPr/>
      <dgm:t>
        <a:bodyPr/>
        <a:lstStyle/>
        <a:p>
          <a:endParaRPr lang="en-US"/>
        </a:p>
      </dgm:t>
    </dgm:pt>
    <dgm:pt modelId="{BC0EADA0-B47C-40D9-82C9-1444DF0942B8}" type="sibTrans" cxnId="{F26FA40E-DAD0-4496-9C73-AF265714A17B}">
      <dgm:prSet/>
      <dgm:spPr/>
      <dgm:t>
        <a:bodyPr/>
        <a:lstStyle/>
        <a:p>
          <a:endParaRPr lang="en-US"/>
        </a:p>
      </dgm:t>
    </dgm:pt>
    <dgm:pt modelId="{DBB6DF07-EDA0-4806-AF3D-B5E146108FB7}">
      <dgm:prSet phldrT="[Text]"/>
      <dgm:spPr>
        <a:solidFill>
          <a:srgbClr val="92D050"/>
        </a:solidFill>
      </dgm:spPr>
      <dgm:t>
        <a:bodyPr/>
        <a:lstStyle/>
        <a:p>
          <a:r>
            <a:rPr lang="en-US" dirty="0"/>
            <a:t>GOAL</a:t>
          </a:r>
        </a:p>
      </dgm:t>
    </dgm:pt>
    <dgm:pt modelId="{12CA1BA8-DB2E-4B36-8B64-CC8EDFE63E90}" type="parTrans" cxnId="{15396B38-2B98-484F-807D-BF3EFCA1BAC5}">
      <dgm:prSet/>
      <dgm:spPr/>
      <dgm:t>
        <a:bodyPr/>
        <a:lstStyle/>
        <a:p>
          <a:endParaRPr lang="en-US"/>
        </a:p>
      </dgm:t>
    </dgm:pt>
    <dgm:pt modelId="{98C9D80C-6D7C-45A8-B4E3-1BCCB703F133}" type="sibTrans" cxnId="{15396B38-2B98-484F-807D-BF3EFCA1BAC5}">
      <dgm:prSet/>
      <dgm:spPr/>
      <dgm:t>
        <a:bodyPr/>
        <a:lstStyle/>
        <a:p>
          <a:endParaRPr lang="en-US"/>
        </a:p>
      </dgm:t>
    </dgm:pt>
    <dgm:pt modelId="{732F9A81-18E1-456E-A31C-AA711EC55F3B}">
      <dgm:prSet/>
      <dgm:spPr/>
      <dgm:t>
        <a:bodyPr/>
        <a:lstStyle/>
        <a:p>
          <a:r>
            <a:rPr lang="en-US" dirty="0"/>
            <a:t>Metric</a:t>
          </a:r>
        </a:p>
      </dgm:t>
    </dgm:pt>
    <dgm:pt modelId="{EDB07668-6399-452F-8234-B14F6E9D926E}" type="parTrans" cxnId="{E19F15C0-CC75-4CE4-A283-2423472324C8}">
      <dgm:prSet/>
      <dgm:spPr/>
      <dgm:t>
        <a:bodyPr/>
        <a:lstStyle/>
        <a:p>
          <a:endParaRPr lang="en-US"/>
        </a:p>
      </dgm:t>
    </dgm:pt>
    <dgm:pt modelId="{8FBD234C-5D63-4AE3-B37A-D0B782BC87E7}" type="sibTrans" cxnId="{E19F15C0-CC75-4CE4-A283-2423472324C8}">
      <dgm:prSet/>
      <dgm:spPr/>
      <dgm:t>
        <a:bodyPr/>
        <a:lstStyle/>
        <a:p>
          <a:endParaRPr lang="en-US"/>
        </a:p>
      </dgm:t>
    </dgm:pt>
    <dgm:pt modelId="{735311FA-24EA-4369-BBE4-4C4808D1DBEE}">
      <dgm:prSet/>
      <dgm:spPr/>
      <dgm:t>
        <a:bodyPr/>
        <a:lstStyle/>
        <a:p>
          <a:r>
            <a:rPr lang="en-US" b="1" dirty="0">
              <a:solidFill>
                <a:srgbClr val="FF0000"/>
              </a:solidFill>
            </a:rPr>
            <a:t>Annual Targets</a:t>
          </a:r>
        </a:p>
      </dgm:t>
    </dgm:pt>
    <dgm:pt modelId="{E6F022C7-0922-4A6C-97F7-ABEDC1CF88F4}" type="parTrans" cxnId="{FF22D861-E7C6-4164-B9C3-BF013B127C35}">
      <dgm:prSet/>
      <dgm:spPr/>
      <dgm:t>
        <a:bodyPr/>
        <a:lstStyle/>
        <a:p>
          <a:endParaRPr lang="en-US"/>
        </a:p>
      </dgm:t>
    </dgm:pt>
    <dgm:pt modelId="{9A9DF2B5-0A67-4B40-A6E0-F63B4C43F6E5}" type="sibTrans" cxnId="{FF22D861-E7C6-4164-B9C3-BF013B127C35}">
      <dgm:prSet/>
      <dgm:spPr/>
      <dgm:t>
        <a:bodyPr/>
        <a:lstStyle/>
        <a:p>
          <a:endParaRPr lang="en-US"/>
        </a:p>
      </dgm:t>
    </dgm:pt>
    <dgm:pt modelId="{BD297D94-B2FB-4F98-9783-E3D3F792B30E}">
      <dgm:prSet/>
      <dgm:spPr/>
      <dgm:t>
        <a:bodyPr/>
        <a:lstStyle/>
        <a:p>
          <a:endParaRPr lang="en-US" dirty="0"/>
        </a:p>
      </dgm:t>
    </dgm:pt>
    <dgm:pt modelId="{BF0D2784-FD5C-4C0B-880E-C3193CB81251}" type="parTrans" cxnId="{65C1A848-3FF6-4B15-84F5-52561037B93E}">
      <dgm:prSet/>
      <dgm:spPr/>
      <dgm:t>
        <a:bodyPr/>
        <a:lstStyle/>
        <a:p>
          <a:endParaRPr lang="en-US"/>
        </a:p>
      </dgm:t>
    </dgm:pt>
    <dgm:pt modelId="{80E435A4-1BA4-4448-B591-10C72D241A5D}" type="sibTrans" cxnId="{65C1A848-3FF6-4B15-84F5-52561037B93E}">
      <dgm:prSet/>
      <dgm:spPr/>
      <dgm:t>
        <a:bodyPr/>
        <a:lstStyle/>
        <a:p>
          <a:endParaRPr lang="en-US"/>
        </a:p>
      </dgm:t>
    </dgm:pt>
    <dgm:pt modelId="{653DA118-E733-4EBD-A336-AC0E76866DF3}" type="pres">
      <dgm:prSet presAssocID="{D8DDDAD2-AC3D-4165-9757-3FA15124B63D}" presName="diagram" presStyleCnt="0">
        <dgm:presLayoutVars>
          <dgm:dir/>
          <dgm:resizeHandles val="exact"/>
        </dgm:presLayoutVars>
      </dgm:prSet>
      <dgm:spPr/>
    </dgm:pt>
    <dgm:pt modelId="{8FC38DDF-8F4D-4B68-AB5E-D2B9DAEF43EA}" type="pres">
      <dgm:prSet presAssocID="{2D9963F8-0F3F-40F9-9189-B0D3A299EFB0}" presName="node" presStyleLbl="node1" presStyleIdx="0" presStyleCnt="8">
        <dgm:presLayoutVars>
          <dgm:bulletEnabled val="1"/>
        </dgm:presLayoutVars>
      </dgm:prSet>
      <dgm:spPr/>
    </dgm:pt>
    <dgm:pt modelId="{21AAE818-526E-4EE5-8454-DC63146D5134}" type="pres">
      <dgm:prSet presAssocID="{87B49E98-5CD5-4BB3-9A45-3E3806B3EC3F}" presName="sibTrans" presStyleLbl="sibTrans2D1" presStyleIdx="0" presStyleCnt="7"/>
      <dgm:spPr/>
    </dgm:pt>
    <dgm:pt modelId="{817A77BC-A8CE-4FF7-8B70-20439744CF70}" type="pres">
      <dgm:prSet presAssocID="{87B49E98-5CD5-4BB3-9A45-3E3806B3EC3F}" presName="connectorText" presStyleLbl="sibTrans2D1" presStyleIdx="0" presStyleCnt="7"/>
      <dgm:spPr/>
    </dgm:pt>
    <dgm:pt modelId="{9CFD77C2-5538-45F3-A55E-728DEEC349E0}" type="pres">
      <dgm:prSet presAssocID="{C8F11F05-E46D-4B8A-B59F-221C6A3244E2}" presName="node" presStyleLbl="node1" presStyleIdx="1" presStyleCnt="8">
        <dgm:presLayoutVars>
          <dgm:bulletEnabled val="1"/>
        </dgm:presLayoutVars>
      </dgm:prSet>
      <dgm:spPr/>
    </dgm:pt>
    <dgm:pt modelId="{609E4B48-8E4C-4929-983D-C5AA036A74D0}" type="pres">
      <dgm:prSet presAssocID="{D47275BA-42B9-4176-8E0A-4340B8695755}" presName="sibTrans" presStyleLbl="sibTrans2D1" presStyleIdx="1" presStyleCnt="7"/>
      <dgm:spPr/>
    </dgm:pt>
    <dgm:pt modelId="{E64238F8-2013-4312-B12B-19C3EEBC30A9}" type="pres">
      <dgm:prSet presAssocID="{D47275BA-42B9-4176-8E0A-4340B8695755}" presName="connectorText" presStyleLbl="sibTrans2D1" presStyleIdx="1" presStyleCnt="7"/>
      <dgm:spPr/>
    </dgm:pt>
    <dgm:pt modelId="{241184D7-79A4-4F17-81FA-34EA96ECE0D4}" type="pres">
      <dgm:prSet presAssocID="{56DBD987-5FC8-4CB5-958B-1F883FA716CC}" presName="node" presStyleLbl="node1" presStyleIdx="2" presStyleCnt="8">
        <dgm:presLayoutVars>
          <dgm:bulletEnabled val="1"/>
        </dgm:presLayoutVars>
      </dgm:prSet>
      <dgm:spPr/>
    </dgm:pt>
    <dgm:pt modelId="{6A0135B5-7C06-4541-9180-DD69DC61FDE0}" type="pres">
      <dgm:prSet presAssocID="{8384A3A0-8138-40CD-9C81-F8B9818D0BA4}" presName="sibTrans" presStyleLbl="sibTrans2D1" presStyleIdx="2" presStyleCnt="7"/>
      <dgm:spPr/>
    </dgm:pt>
    <dgm:pt modelId="{34572B4D-D04D-4F12-A679-DBAEB54975E8}" type="pres">
      <dgm:prSet presAssocID="{8384A3A0-8138-40CD-9C81-F8B9818D0BA4}" presName="connectorText" presStyleLbl="sibTrans2D1" presStyleIdx="2" presStyleCnt="7"/>
      <dgm:spPr/>
    </dgm:pt>
    <dgm:pt modelId="{59FAF74E-EFD6-4E6F-A13B-0905A77EB404}" type="pres">
      <dgm:prSet presAssocID="{EB675FC9-7FFD-47D9-93E2-BFE9C5CC40AE}" presName="node" presStyleLbl="node1" presStyleIdx="3" presStyleCnt="8">
        <dgm:presLayoutVars>
          <dgm:bulletEnabled val="1"/>
        </dgm:presLayoutVars>
      </dgm:prSet>
      <dgm:spPr/>
    </dgm:pt>
    <dgm:pt modelId="{F3478EFC-6BDD-4AC7-9C8D-788485CC26BE}" type="pres">
      <dgm:prSet presAssocID="{BC0EADA0-B47C-40D9-82C9-1444DF0942B8}" presName="sibTrans" presStyleLbl="sibTrans2D1" presStyleIdx="3" presStyleCnt="7"/>
      <dgm:spPr/>
    </dgm:pt>
    <dgm:pt modelId="{CC62351F-B693-4B4D-B8FB-4E374D206E22}" type="pres">
      <dgm:prSet presAssocID="{BC0EADA0-B47C-40D9-82C9-1444DF0942B8}" presName="connectorText" presStyleLbl="sibTrans2D1" presStyleIdx="3" presStyleCnt="7"/>
      <dgm:spPr/>
    </dgm:pt>
    <dgm:pt modelId="{0DAB0ACE-B1CD-4E8B-98A9-FFED6C6ECD3D}" type="pres">
      <dgm:prSet presAssocID="{DBB6DF07-EDA0-4806-AF3D-B5E146108FB7}" presName="node" presStyleLbl="node1" presStyleIdx="4" presStyleCnt="8">
        <dgm:presLayoutVars>
          <dgm:bulletEnabled val="1"/>
        </dgm:presLayoutVars>
      </dgm:prSet>
      <dgm:spPr/>
    </dgm:pt>
    <dgm:pt modelId="{B0C9ADF1-A38F-4815-B533-4B8B51FBB4CA}" type="pres">
      <dgm:prSet presAssocID="{98C9D80C-6D7C-45A8-B4E3-1BCCB703F133}" presName="sibTrans" presStyleLbl="sibTrans2D1" presStyleIdx="4" presStyleCnt="7"/>
      <dgm:spPr/>
    </dgm:pt>
    <dgm:pt modelId="{F3199A5E-907D-4E2F-A41C-8355671CE89F}" type="pres">
      <dgm:prSet presAssocID="{98C9D80C-6D7C-45A8-B4E3-1BCCB703F133}" presName="connectorText" presStyleLbl="sibTrans2D1" presStyleIdx="4" presStyleCnt="7"/>
      <dgm:spPr/>
    </dgm:pt>
    <dgm:pt modelId="{1EB9185C-A5A6-4F27-89FC-9CE0DD14C3D8}" type="pres">
      <dgm:prSet presAssocID="{732F9A81-18E1-456E-A31C-AA711EC55F3B}" presName="node" presStyleLbl="node1" presStyleIdx="5" presStyleCnt="8">
        <dgm:presLayoutVars>
          <dgm:bulletEnabled val="1"/>
        </dgm:presLayoutVars>
      </dgm:prSet>
      <dgm:spPr/>
    </dgm:pt>
    <dgm:pt modelId="{DEE03614-7254-4B09-9C7E-A27B9B23EDF5}" type="pres">
      <dgm:prSet presAssocID="{8FBD234C-5D63-4AE3-B37A-D0B782BC87E7}" presName="sibTrans" presStyleLbl="sibTrans2D1" presStyleIdx="5" presStyleCnt="7"/>
      <dgm:spPr/>
    </dgm:pt>
    <dgm:pt modelId="{52165F9A-670A-4C88-A502-613139CE7F41}" type="pres">
      <dgm:prSet presAssocID="{8FBD234C-5D63-4AE3-B37A-D0B782BC87E7}" presName="connectorText" presStyleLbl="sibTrans2D1" presStyleIdx="5" presStyleCnt="7"/>
      <dgm:spPr/>
    </dgm:pt>
    <dgm:pt modelId="{1CA3669B-9C03-40DB-8285-5752096E451D}" type="pres">
      <dgm:prSet presAssocID="{735311FA-24EA-4369-BBE4-4C4808D1DBEE}" presName="node" presStyleLbl="node1" presStyleIdx="6" presStyleCnt="8">
        <dgm:presLayoutVars>
          <dgm:bulletEnabled val="1"/>
        </dgm:presLayoutVars>
      </dgm:prSet>
      <dgm:spPr/>
    </dgm:pt>
    <dgm:pt modelId="{B6986B82-EE4B-46BF-A510-C4C7D626D191}" type="pres">
      <dgm:prSet presAssocID="{9A9DF2B5-0A67-4B40-A6E0-F63B4C43F6E5}" presName="sibTrans" presStyleLbl="sibTrans2D1" presStyleIdx="6" presStyleCnt="7"/>
      <dgm:spPr/>
    </dgm:pt>
    <dgm:pt modelId="{200E8440-B01D-4109-A8BE-CE85B27D6C2B}" type="pres">
      <dgm:prSet presAssocID="{9A9DF2B5-0A67-4B40-A6E0-F63B4C43F6E5}" presName="connectorText" presStyleLbl="sibTrans2D1" presStyleIdx="6" presStyleCnt="7"/>
      <dgm:spPr/>
    </dgm:pt>
    <dgm:pt modelId="{8A73E7B9-FDEF-482F-A68C-3E49E13AD44C}" type="pres">
      <dgm:prSet presAssocID="{BD297D94-B2FB-4F98-9783-E3D3F792B30E}" presName="node" presStyleLbl="node1" presStyleIdx="7" presStyleCnt="8">
        <dgm:presLayoutVars>
          <dgm:bulletEnabled val="1"/>
        </dgm:presLayoutVars>
      </dgm:prSet>
      <dgm:spPr/>
    </dgm:pt>
  </dgm:ptLst>
  <dgm:cxnLst>
    <dgm:cxn modelId="{6D9E7A01-5815-49C5-A11E-AD1CA1E64EC7}" type="presOf" srcId="{98C9D80C-6D7C-45A8-B4E3-1BCCB703F133}" destId="{B0C9ADF1-A38F-4815-B533-4B8B51FBB4CA}" srcOrd="0" destOrd="0" presId="urn:microsoft.com/office/officeart/2005/8/layout/process5"/>
    <dgm:cxn modelId="{F26FA40E-DAD0-4496-9C73-AF265714A17B}" srcId="{D8DDDAD2-AC3D-4165-9757-3FA15124B63D}" destId="{EB675FC9-7FFD-47D9-93E2-BFE9C5CC40AE}" srcOrd="3" destOrd="0" parTransId="{A13F7D7A-047C-4518-9578-5129E777FFF5}" sibTransId="{BC0EADA0-B47C-40D9-82C9-1444DF0942B8}"/>
    <dgm:cxn modelId="{151B2213-6638-44D6-BED9-43AB78912E96}" type="presOf" srcId="{9A9DF2B5-0A67-4B40-A6E0-F63B4C43F6E5}" destId="{200E8440-B01D-4109-A8BE-CE85B27D6C2B}" srcOrd="1" destOrd="0" presId="urn:microsoft.com/office/officeart/2005/8/layout/process5"/>
    <dgm:cxn modelId="{49817218-1A11-4EFE-AA32-89A4572C0CF7}" type="presOf" srcId="{EB675FC9-7FFD-47D9-93E2-BFE9C5CC40AE}" destId="{59FAF74E-EFD6-4E6F-A13B-0905A77EB404}" srcOrd="0" destOrd="0" presId="urn:microsoft.com/office/officeart/2005/8/layout/process5"/>
    <dgm:cxn modelId="{23DBFC1A-D178-4E9F-837F-029021727046}" type="presOf" srcId="{8FBD234C-5D63-4AE3-B37A-D0B782BC87E7}" destId="{DEE03614-7254-4B09-9C7E-A27B9B23EDF5}" srcOrd="0" destOrd="0" presId="urn:microsoft.com/office/officeart/2005/8/layout/process5"/>
    <dgm:cxn modelId="{DDEAA322-11C6-4793-AFB3-B909FB6B8D73}" type="presOf" srcId="{9A9DF2B5-0A67-4B40-A6E0-F63B4C43F6E5}" destId="{B6986B82-EE4B-46BF-A510-C4C7D626D191}" srcOrd="0" destOrd="0" presId="urn:microsoft.com/office/officeart/2005/8/layout/process5"/>
    <dgm:cxn modelId="{5E777D33-257A-41B4-A0FD-DF2F03C8B096}" type="presOf" srcId="{732F9A81-18E1-456E-A31C-AA711EC55F3B}" destId="{1EB9185C-A5A6-4F27-89FC-9CE0DD14C3D8}" srcOrd="0" destOrd="0" presId="urn:microsoft.com/office/officeart/2005/8/layout/process5"/>
    <dgm:cxn modelId="{15396B38-2B98-484F-807D-BF3EFCA1BAC5}" srcId="{D8DDDAD2-AC3D-4165-9757-3FA15124B63D}" destId="{DBB6DF07-EDA0-4806-AF3D-B5E146108FB7}" srcOrd="4" destOrd="0" parTransId="{12CA1BA8-DB2E-4B36-8B64-CC8EDFE63E90}" sibTransId="{98C9D80C-6D7C-45A8-B4E3-1BCCB703F133}"/>
    <dgm:cxn modelId="{FF22D861-E7C6-4164-B9C3-BF013B127C35}" srcId="{D8DDDAD2-AC3D-4165-9757-3FA15124B63D}" destId="{735311FA-24EA-4369-BBE4-4C4808D1DBEE}" srcOrd="6" destOrd="0" parTransId="{E6F022C7-0922-4A6C-97F7-ABEDC1CF88F4}" sibTransId="{9A9DF2B5-0A67-4B40-A6E0-F63B4C43F6E5}"/>
    <dgm:cxn modelId="{300CE961-6BA9-4D73-AE7C-17C0CAD4C724}" type="presOf" srcId="{D47275BA-42B9-4176-8E0A-4340B8695755}" destId="{609E4B48-8E4C-4929-983D-C5AA036A74D0}" srcOrd="0" destOrd="0" presId="urn:microsoft.com/office/officeart/2005/8/layout/process5"/>
    <dgm:cxn modelId="{C529ED45-DACC-45FF-922C-57562F1C8999}" srcId="{D8DDDAD2-AC3D-4165-9757-3FA15124B63D}" destId="{C8F11F05-E46D-4B8A-B59F-221C6A3244E2}" srcOrd="1" destOrd="0" parTransId="{8737572D-0D3B-461E-B64E-EB435E0552E8}" sibTransId="{D47275BA-42B9-4176-8E0A-4340B8695755}"/>
    <dgm:cxn modelId="{65C1A848-3FF6-4B15-84F5-52561037B93E}" srcId="{D8DDDAD2-AC3D-4165-9757-3FA15124B63D}" destId="{BD297D94-B2FB-4F98-9783-E3D3F792B30E}" srcOrd="7" destOrd="0" parTransId="{BF0D2784-FD5C-4C0B-880E-C3193CB81251}" sibTransId="{80E435A4-1BA4-4448-B591-10C72D241A5D}"/>
    <dgm:cxn modelId="{2A8BC74B-01C6-48D2-A9A6-526E20557646}" srcId="{D8DDDAD2-AC3D-4165-9757-3FA15124B63D}" destId="{2D9963F8-0F3F-40F9-9189-B0D3A299EFB0}" srcOrd="0" destOrd="0" parTransId="{A27D4D60-6DB8-4D15-880C-D16CEA0B8E7F}" sibTransId="{87B49E98-5CD5-4BB3-9A45-3E3806B3EC3F}"/>
    <dgm:cxn modelId="{42DBAA71-5CA0-4C29-9CF0-10428F3F2BBB}" type="presOf" srcId="{87B49E98-5CD5-4BB3-9A45-3E3806B3EC3F}" destId="{21AAE818-526E-4EE5-8454-DC63146D5134}" srcOrd="0" destOrd="0" presId="urn:microsoft.com/office/officeart/2005/8/layout/process5"/>
    <dgm:cxn modelId="{C79A3552-4619-4A73-89B4-BDAD90823ADF}" type="presOf" srcId="{56DBD987-5FC8-4CB5-958B-1F883FA716CC}" destId="{241184D7-79A4-4F17-81FA-34EA96ECE0D4}" srcOrd="0" destOrd="0" presId="urn:microsoft.com/office/officeart/2005/8/layout/process5"/>
    <dgm:cxn modelId="{6B384152-B205-429A-8823-9AA0C7E3746B}" type="presOf" srcId="{BC0EADA0-B47C-40D9-82C9-1444DF0942B8}" destId="{CC62351F-B693-4B4D-B8FB-4E374D206E22}" srcOrd="1" destOrd="0" presId="urn:microsoft.com/office/officeart/2005/8/layout/process5"/>
    <dgm:cxn modelId="{841CB354-1D19-4B76-B468-FB9482E3E616}" type="presOf" srcId="{735311FA-24EA-4369-BBE4-4C4808D1DBEE}" destId="{1CA3669B-9C03-40DB-8285-5752096E451D}" srcOrd="0" destOrd="0" presId="urn:microsoft.com/office/officeart/2005/8/layout/process5"/>
    <dgm:cxn modelId="{6E3F9A58-4365-4FCC-B847-8871C8056D22}" type="presOf" srcId="{C8F11F05-E46D-4B8A-B59F-221C6A3244E2}" destId="{9CFD77C2-5538-45F3-A55E-728DEEC349E0}" srcOrd="0" destOrd="0" presId="urn:microsoft.com/office/officeart/2005/8/layout/process5"/>
    <dgm:cxn modelId="{D408E59B-3264-451C-8CA8-D6F553DCE404}" type="presOf" srcId="{DBB6DF07-EDA0-4806-AF3D-B5E146108FB7}" destId="{0DAB0ACE-B1CD-4E8B-98A9-FFED6C6ECD3D}" srcOrd="0" destOrd="0" presId="urn:microsoft.com/office/officeart/2005/8/layout/process5"/>
    <dgm:cxn modelId="{8EE9249F-BECA-4CA3-992F-6AB9439DA3C4}" type="presOf" srcId="{2D9963F8-0F3F-40F9-9189-B0D3A299EFB0}" destId="{8FC38DDF-8F4D-4B68-AB5E-D2B9DAEF43EA}" srcOrd="0" destOrd="0" presId="urn:microsoft.com/office/officeart/2005/8/layout/process5"/>
    <dgm:cxn modelId="{6BC986A3-9845-4C6D-8080-1B48795E0D22}" type="presOf" srcId="{BD297D94-B2FB-4F98-9783-E3D3F792B30E}" destId="{8A73E7B9-FDEF-482F-A68C-3E49E13AD44C}" srcOrd="0" destOrd="0" presId="urn:microsoft.com/office/officeart/2005/8/layout/process5"/>
    <dgm:cxn modelId="{CD7632A6-79C7-4EC2-818F-7A40F3A522C4}" type="presOf" srcId="{8FBD234C-5D63-4AE3-B37A-D0B782BC87E7}" destId="{52165F9A-670A-4C88-A502-613139CE7F41}" srcOrd="1" destOrd="0" presId="urn:microsoft.com/office/officeart/2005/8/layout/process5"/>
    <dgm:cxn modelId="{0CD6C5BA-3483-4A5E-BDFE-D184924C05DC}" type="presOf" srcId="{D8DDDAD2-AC3D-4165-9757-3FA15124B63D}" destId="{653DA118-E733-4EBD-A336-AC0E76866DF3}" srcOrd="0" destOrd="0" presId="urn:microsoft.com/office/officeart/2005/8/layout/process5"/>
    <dgm:cxn modelId="{C395A4BB-D4F0-407D-A6F6-3B6DB5A2395A}" type="presOf" srcId="{D47275BA-42B9-4176-8E0A-4340B8695755}" destId="{E64238F8-2013-4312-B12B-19C3EEBC30A9}" srcOrd="1" destOrd="0" presId="urn:microsoft.com/office/officeart/2005/8/layout/process5"/>
    <dgm:cxn modelId="{E19F15C0-CC75-4CE4-A283-2423472324C8}" srcId="{D8DDDAD2-AC3D-4165-9757-3FA15124B63D}" destId="{732F9A81-18E1-456E-A31C-AA711EC55F3B}" srcOrd="5" destOrd="0" parTransId="{EDB07668-6399-452F-8234-B14F6E9D926E}" sibTransId="{8FBD234C-5D63-4AE3-B37A-D0B782BC87E7}"/>
    <dgm:cxn modelId="{CD8826CD-87C3-4F61-9D68-E644341D0CBA}" type="presOf" srcId="{8384A3A0-8138-40CD-9C81-F8B9818D0BA4}" destId="{34572B4D-D04D-4F12-A679-DBAEB54975E8}" srcOrd="1" destOrd="0" presId="urn:microsoft.com/office/officeart/2005/8/layout/process5"/>
    <dgm:cxn modelId="{1C4835D2-4187-4F47-B7E6-5E28763BC500}" srcId="{D8DDDAD2-AC3D-4165-9757-3FA15124B63D}" destId="{56DBD987-5FC8-4CB5-958B-1F883FA716CC}" srcOrd="2" destOrd="0" parTransId="{8251A7A7-8E2D-4CD9-91A8-C4F9D05F8B6E}" sibTransId="{8384A3A0-8138-40CD-9C81-F8B9818D0BA4}"/>
    <dgm:cxn modelId="{D0902EE5-08CC-4DAB-B662-D8F6369B232F}" type="presOf" srcId="{98C9D80C-6D7C-45A8-B4E3-1BCCB703F133}" destId="{F3199A5E-907D-4E2F-A41C-8355671CE89F}" srcOrd="1" destOrd="0" presId="urn:microsoft.com/office/officeart/2005/8/layout/process5"/>
    <dgm:cxn modelId="{16C37EE9-C5FA-40D9-AFE5-036C0F046E22}" type="presOf" srcId="{BC0EADA0-B47C-40D9-82C9-1444DF0942B8}" destId="{F3478EFC-6BDD-4AC7-9C8D-788485CC26BE}" srcOrd="0" destOrd="0" presId="urn:microsoft.com/office/officeart/2005/8/layout/process5"/>
    <dgm:cxn modelId="{9E44F4F8-6FBB-4817-9158-F8AE2434A9B2}" type="presOf" srcId="{8384A3A0-8138-40CD-9C81-F8B9818D0BA4}" destId="{6A0135B5-7C06-4541-9180-DD69DC61FDE0}" srcOrd="0" destOrd="0" presId="urn:microsoft.com/office/officeart/2005/8/layout/process5"/>
    <dgm:cxn modelId="{12A23FFE-2410-401C-B1A3-DE382BE12FB3}" type="presOf" srcId="{87B49E98-5CD5-4BB3-9A45-3E3806B3EC3F}" destId="{817A77BC-A8CE-4FF7-8B70-20439744CF70}" srcOrd="1" destOrd="0" presId="urn:microsoft.com/office/officeart/2005/8/layout/process5"/>
    <dgm:cxn modelId="{3481E5C6-1FA0-446A-8A29-7E7DAC06DE78}" type="presParOf" srcId="{653DA118-E733-4EBD-A336-AC0E76866DF3}" destId="{8FC38DDF-8F4D-4B68-AB5E-D2B9DAEF43EA}" srcOrd="0" destOrd="0" presId="urn:microsoft.com/office/officeart/2005/8/layout/process5"/>
    <dgm:cxn modelId="{561AE2B2-8800-4E50-B00F-9193309089BF}" type="presParOf" srcId="{653DA118-E733-4EBD-A336-AC0E76866DF3}" destId="{21AAE818-526E-4EE5-8454-DC63146D5134}" srcOrd="1" destOrd="0" presId="urn:microsoft.com/office/officeart/2005/8/layout/process5"/>
    <dgm:cxn modelId="{DD480668-4897-45A6-93B1-B06734118E37}" type="presParOf" srcId="{21AAE818-526E-4EE5-8454-DC63146D5134}" destId="{817A77BC-A8CE-4FF7-8B70-20439744CF70}" srcOrd="0" destOrd="0" presId="urn:microsoft.com/office/officeart/2005/8/layout/process5"/>
    <dgm:cxn modelId="{9FEA85F1-91C5-4A9C-A5C2-3BBB18A02D31}" type="presParOf" srcId="{653DA118-E733-4EBD-A336-AC0E76866DF3}" destId="{9CFD77C2-5538-45F3-A55E-728DEEC349E0}" srcOrd="2" destOrd="0" presId="urn:microsoft.com/office/officeart/2005/8/layout/process5"/>
    <dgm:cxn modelId="{234DB61A-9EC1-4166-8156-6B7D64DFC7E3}" type="presParOf" srcId="{653DA118-E733-4EBD-A336-AC0E76866DF3}" destId="{609E4B48-8E4C-4929-983D-C5AA036A74D0}" srcOrd="3" destOrd="0" presId="urn:microsoft.com/office/officeart/2005/8/layout/process5"/>
    <dgm:cxn modelId="{81FFE9CE-9ACE-4392-A2A9-08D3526E4CAC}" type="presParOf" srcId="{609E4B48-8E4C-4929-983D-C5AA036A74D0}" destId="{E64238F8-2013-4312-B12B-19C3EEBC30A9}" srcOrd="0" destOrd="0" presId="urn:microsoft.com/office/officeart/2005/8/layout/process5"/>
    <dgm:cxn modelId="{4F0B7E3E-EA19-4FC2-AF31-76AF9CFD737F}" type="presParOf" srcId="{653DA118-E733-4EBD-A336-AC0E76866DF3}" destId="{241184D7-79A4-4F17-81FA-34EA96ECE0D4}" srcOrd="4" destOrd="0" presId="urn:microsoft.com/office/officeart/2005/8/layout/process5"/>
    <dgm:cxn modelId="{FA79480D-F4CD-4AF7-AA59-7C8F7C32C3C1}" type="presParOf" srcId="{653DA118-E733-4EBD-A336-AC0E76866DF3}" destId="{6A0135B5-7C06-4541-9180-DD69DC61FDE0}" srcOrd="5" destOrd="0" presId="urn:microsoft.com/office/officeart/2005/8/layout/process5"/>
    <dgm:cxn modelId="{3B03B368-99B5-4555-92BE-F5A7D7F5DE5C}" type="presParOf" srcId="{6A0135B5-7C06-4541-9180-DD69DC61FDE0}" destId="{34572B4D-D04D-4F12-A679-DBAEB54975E8}" srcOrd="0" destOrd="0" presId="urn:microsoft.com/office/officeart/2005/8/layout/process5"/>
    <dgm:cxn modelId="{75112030-DC65-49E6-BC99-60E233A8B2C4}" type="presParOf" srcId="{653DA118-E733-4EBD-A336-AC0E76866DF3}" destId="{59FAF74E-EFD6-4E6F-A13B-0905A77EB404}" srcOrd="6" destOrd="0" presId="urn:microsoft.com/office/officeart/2005/8/layout/process5"/>
    <dgm:cxn modelId="{FC0723EF-1568-4F16-A85E-D35E6C79CFB1}" type="presParOf" srcId="{653DA118-E733-4EBD-A336-AC0E76866DF3}" destId="{F3478EFC-6BDD-4AC7-9C8D-788485CC26BE}" srcOrd="7" destOrd="0" presId="urn:microsoft.com/office/officeart/2005/8/layout/process5"/>
    <dgm:cxn modelId="{4AA19756-DDC5-4D04-925C-F3649FD99926}" type="presParOf" srcId="{F3478EFC-6BDD-4AC7-9C8D-788485CC26BE}" destId="{CC62351F-B693-4B4D-B8FB-4E374D206E22}" srcOrd="0" destOrd="0" presId="urn:microsoft.com/office/officeart/2005/8/layout/process5"/>
    <dgm:cxn modelId="{400D0513-1EF3-4666-8C09-1FFB12BA01B6}" type="presParOf" srcId="{653DA118-E733-4EBD-A336-AC0E76866DF3}" destId="{0DAB0ACE-B1CD-4E8B-98A9-FFED6C6ECD3D}" srcOrd="8" destOrd="0" presId="urn:microsoft.com/office/officeart/2005/8/layout/process5"/>
    <dgm:cxn modelId="{D6D5514A-35F0-4CBF-A565-C311316D8CB8}" type="presParOf" srcId="{653DA118-E733-4EBD-A336-AC0E76866DF3}" destId="{B0C9ADF1-A38F-4815-B533-4B8B51FBB4CA}" srcOrd="9" destOrd="0" presId="urn:microsoft.com/office/officeart/2005/8/layout/process5"/>
    <dgm:cxn modelId="{9A13E527-C7CB-4FAC-959D-EBE8193BECC6}" type="presParOf" srcId="{B0C9ADF1-A38F-4815-B533-4B8B51FBB4CA}" destId="{F3199A5E-907D-4E2F-A41C-8355671CE89F}" srcOrd="0" destOrd="0" presId="urn:microsoft.com/office/officeart/2005/8/layout/process5"/>
    <dgm:cxn modelId="{271A28AC-14DC-42C1-A318-D3C663AA9C69}" type="presParOf" srcId="{653DA118-E733-4EBD-A336-AC0E76866DF3}" destId="{1EB9185C-A5A6-4F27-89FC-9CE0DD14C3D8}" srcOrd="10" destOrd="0" presId="urn:microsoft.com/office/officeart/2005/8/layout/process5"/>
    <dgm:cxn modelId="{967CC32D-4EB1-44C3-A402-E3E32803F50F}" type="presParOf" srcId="{653DA118-E733-4EBD-A336-AC0E76866DF3}" destId="{DEE03614-7254-4B09-9C7E-A27B9B23EDF5}" srcOrd="11" destOrd="0" presId="urn:microsoft.com/office/officeart/2005/8/layout/process5"/>
    <dgm:cxn modelId="{DB0A9876-3CD3-487A-8E56-47447BA9C74D}" type="presParOf" srcId="{DEE03614-7254-4B09-9C7E-A27B9B23EDF5}" destId="{52165F9A-670A-4C88-A502-613139CE7F41}" srcOrd="0" destOrd="0" presId="urn:microsoft.com/office/officeart/2005/8/layout/process5"/>
    <dgm:cxn modelId="{39A88CDA-7FCE-4F74-B62B-E85AB007618D}" type="presParOf" srcId="{653DA118-E733-4EBD-A336-AC0E76866DF3}" destId="{1CA3669B-9C03-40DB-8285-5752096E451D}" srcOrd="12" destOrd="0" presId="urn:microsoft.com/office/officeart/2005/8/layout/process5"/>
    <dgm:cxn modelId="{22EA635C-6223-494C-B374-9ACAD30CFFAE}" type="presParOf" srcId="{653DA118-E733-4EBD-A336-AC0E76866DF3}" destId="{B6986B82-EE4B-46BF-A510-C4C7D626D191}" srcOrd="13" destOrd="0" presId="urn:microsoft.com/office/officeart/2005/8/layout/process5"/>
    <dgm:cxn modelId="{09804AE1-77CA-4FC0-9990-AA149FC25A3D}" type="presParOf" srcId="{B6986B82-EE4B-46BF-A510-C4C7D626D191}" destId="{200E8440-B01D-4109-A8BE-CE85B27D6C2B}" srcOrd="0" destOrd="0" presId="urn:microsoft.com/office/officeart/2005/8/layout/process5"/>
    <dgm:cxn modelId="{6374561D-20C6-4A3D-A952-A5E48981CB3B}" type="presParOf" srcId="{653DA118-E733-4EBD-A336-AC0E76866DF3}" destId="{8A73E7B9-FDEF-482F-A68C-3E49E13AD44C}"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8DDDAD2-AC3D-4165-9757-3FA15124B63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2D9963F8-0F3F-40F9-9189-B0D3A299EFB0}">
      <dgm:prSet phldrT="[Text]"/>
      <dgm:spPr/>
      <dgm:t>
        <a:bodyPr/>
        <a:lstStyle/>
        <a:p>
          <a:r>
            <a:rPr lang="en-US" dirty="0"/>
            <a:t>Mission Statement</a:t>
          </a:r>
        </a:p>
      </dgm:t>
    </dgm:pt>
    <dgm:pt modelId="{A27D4D60-6DB8-4D15-880C-D16CEA0B8E7F}" type="parTrans" cxnId="{2A8BC74B-01C6-48D2-A9A6-526E20557646}">
      <dgm:prSet/>
      <dgm:spPr/>
      <dgm:t>
        <a:bodyPr/>
        <a:lstStyle/>
        <a:p>
          <a:endParaRPr lang="en-US"/>
        </a:p>
      </dgm:t>
    </dgm:pt>
    <dgm:pt modelId="{87B49E98-5CD5-4BB3-9A45-3E3806B3EC3F}" type="sibTrans" cxnId="{2A8BC74B-01C6-48D2-A9A6-526E20557646}">
      <dgm:prSet/>
      <dgm:spPr/>
      <dgm:t>
        <a:bodyPr/>
        <a:lstStyle/>
        <a:p>
          <a:endParaRPr lang="en-US"/>
        </a:p>
      </dgm:t>
    </dgm:pt>
    <dgm:pt modelId="{C8F11F05-E46D-4B8A-B59F-221C6A3244E2}">
      <dgm:prSet phldrT="[Text]"/>
      <dgm:spPr/>
      <dgm:t>
        <a:bodyPr/>
        <a:lstStyle/>
        <a:p>
          <a:r>
            <a:rPr lang="en-US" dirty="0"/>
            <a:t>Rationale</a:t>
          </a:r>
        </a:p>
      </dgm:t>
    </dgm:pt>
    <dgm:pt modelId="{8737572D-0D3B-461E-B64E-EB435E0552E8}" type="parTrans" cxnId="{C529ED45-DACC-45FF-922C-57562F1C8999}">
      <dgm:prSet/>
      <dgm:spPr/>
      <dgm:t>
        <a:bodyPr/>
        <a:lstStyle/>
        <a:p>
          <a:endParaRPr lang="en-US"/>
        </a:p>
      </dgm:t>
    </dgm:pt>
    <dgm:pt modelId="{D47275BA-42B9-4176-8E0A-4340B8695755}" type="sibTrans" cxnId="{C529ED45-DACC-45FF-922C-57562F1C8999}">
      <dgm:prSet/>
      <dgm:spPr/>
      <dgm:t>
        <a:bodyPr/>
        <a:lstStyle/>
        <a:p>
          <a:endParaRPr lang="en-US"/>
        </a:p>
      </dgm:t>
    </dgm:pt>
    <dgm:pt modelId="{56DBD987-5FC8-4CB5-958B-1F883FA716CC}">
      <dgm:prSet phldrT="[Text]"/>
      <dgm:spPr/>
      <dgm:t>
        <a:bodyPr/>
        <a:lstStyle/>
        <a:p>
          <a:r>
            <a:rPr lang="en-US" dirty="0"/>
            <a:t>Desired Results</a:t>
          </a:r>
        </a:p>
      </dgm:t>
    </dgm:pt>
    <dgm:pt modelId="{8251A7A7-8E2D-4CD9-91A8-C4F9D05F8B6E}" type="parTrans" cxnId="{1C4835D2-4187-4F47-B7E6-5E28763BC500}">
      <dgm:prSet/>
      <dgm:spPr/>
      <dgm:t>
        <a:bodyPr/>
        <a:lstStyle/>
        <a:p>
          <a:endParaRPr lang="en-US"/>
        </a:p>
      </dgm:t>
    </dgm:pt>
    <dgm:pt modelId="{8384A3A0-8138-40CD-9C81-F8B9818D0BA4}" type="sibTrans" cxnId="{1C4835D2-4187-4F47-B7E6-5E28763BC500}">
      <dgm:prSet/>
      <dgm:spPr/>
      <dgm:t>
        <a:bodyPr/>
        <a:lstStyle/>
        <a:p>
          <a:endParaRPr lang="en-US"/>
        </a:p>
      </dgm:t>
    </dgm:pt>
    <dgm:pt modelId="{EB675FC9-7FFD-47D9-93E2-BFE9C5CC40AE}">
      <dgm:prSet phldrT="[Text]"/>
      <dgm:spPr/>
      <dgm:t>
        <a:bodyPr/>
        <a:lstStyle/>
        <a:p>
          <a:r>
            <a:rPr lang="en-US" dirty="0"/>
            <a:t>Baseline Data</a:t>
          </a:r>
        </a:p>
      </dgm:t>
    </dgm:pt>
    <dgm:pt modelId="{A13F7D7A-047C-4518-9578-5129E777FFF5}" type="parTrans" cxnId="{F26FA40E-DAD0-4496-9C73-AF265714A17B}">
      <dgm:prSet/>
      <dgm:spPr/>
      <dgm:t>
        <a:bodyPr/>
        <a:lstStyle/>
        <a:p>
          <a:endParaRPr lang="en-US"/>
        </a:p>
      </dgm:t>
    </dgm:pt>
    <dgm:pt modelId="{BC0EADA0-B47C-40D9-82C9-1444DF0942B8}" type="sibTrans" cxnId="{F26FA40E-DAD0-4496-9C73-AF265714A17B}">
      <dgm:prSet/>
      <dgm:spPr/>
      <dgm:t>
        <a:bodyPr/>
        <a:lstStyle/>
        <a:p>
          <a:endParaRPr lang="en-US"/>
        </a:p>
      </dgm:t>
    </dgm:pt>
    <dgm:pt modelId="{DBB6DF07-EDA0-4806-AF3D-B5E146108FB7}">
      <dgm:prSet phldrT="[Text]"/>
      <dgm:spPr>
        <a:solidFill>
          <a:srgbClr val="92D050"/>
        </a:solidFill>
      </dgm:spPr>
      <dgm:t>
        <a:bodyPr/>
        <a:lstStyle/>
        <a:p>
          <a:r>
            <a:rPr lang="en-US" dirty="0"/>
            <a:t>GOAL</a:t>
          </a:r>
        </a:p>
      </dgm:t>
    </dgm:pt>
    <dgm:pt modelId="{12CA1BA8-DB2E-4B36-8B64-CC8EDFE63E90}" type="parTrans" cxnId="{15396B38-2B98-484F-807D-BF3EFCA1BAC5}">
      <dgm:prSet/>
      <dgm:spPr/>
      <dgm:t>
        <a:bodyPr/>
        <a:lstStyle/>
        <a:p>
          <a:endParaRPr lang="en-US"/>
        </a:p>
      </dgm:t>
    </dgm:pt>
    <dgm:pt modelId="{98C9D80C-6D7C-45A8-B4E3-1BCCB703F133}" type="sibTrans" cxnId="{15396B38-2B98-484F-807D-BF3EFCA1BAC5}">
      <dgm:prSet/>
      <dgm:spPr/>
      <dgm:t>
        <a:bodyPr/>
        <a:lstStyle/>
        <a:p>
          <a:endParaRPr lang="en-US"/>
        </a:p>
      </dgm:t>
    </dgm:pt>
    <dgm:pt modelId="{732F9A81-18E1-456E-A31C-AA711EC55F3B}">
      <dgm:prSet/>
      <dgm:spPr/>
      <dgm:t>
        <a:bodyPr/>
        <a:lstStyle/>
        <a:p>
          <a:r>
            <a:rPr lang="en-US" dirty="0"/>
            <a:t>Metric</a:t>
          </a:r>
        </a:p>
      </dgm:t>
    </dgm:pt>
    <dgm:pt modelId="{EDB07668-6399-452F-8234-B14F6E9D926E}" type="parTrans" cxnId="{E19F15C0-CC75-4CE4-A283-2423472324C8}">
      <dgm:prSet/>
      <dgm:spPr/>
      <dgm:t>
        <a:bodyPr/>
        <a:lstStyle/>
        <a:p>
          <a:endParaRPr lang="en-US"/>
        </a:p>
      </dgm:t>
    </dgm:pt>
    <dgm:pt modelId="{8FBD234C-5D63-4AE3-B37A-D0B782BC87E7}" type="sibTrans" cxnId="{E19F15C0-CC75-4CE4-A283-2423472324C8}">
      <dgm:prSet/>
      <dgm:spPr/>
      <dgm:t>
        <a:bodyPr/>
        <a:lstStyle/>
        <a:p>
          <a:endParaRPr lang="en-US"/>
        </a:p>
      </dgm:t>
    </dgm:pt>
    <dgm:pt modelId="{735311FA-24EA-4369-BBE4-4C4808D1DBEE}">
      <dgm:prSet/>
      <dgm:spPr/>
      <dgm:t>
        <a:bodyPr/>
        <a:lstStyle/>
        <a:p>
          <a:r>
            <a:rPr lang="en-US" dirty="0"/>
            <a:t>Annual Targets</a:t>
          </a:r>
        </a:p>
      </dgm:t>
    </dgm:pt>
    <dgm:pt modelId="{E6F022C7-0922-4A6C-97F7-ABEDC1CF88F4}" type="parTrans" cxnId="{FF22D861-E7C6-4164-B9C3-BF013B127C35}">
      <dgm:prSet/>
      <dgm:spPr/>
      <dgm:t>
        <a:bodyPr/>
        <a:lstStyle/>
        <a:p>
          <a:endParaRPr lang="en-US"/>
        </a:p>
      </dgm:t>
    </dgm:pt>
    <dgm:pt modelId="{9A9DF2B5-0A67-4B40-A6E0-F63B4C43F6E5}" type="sibTrans" cxnId="{FF22D861-E7C6-4164-B9C3-BF013B127C35}">
      <dgm:prSet/>
      <dgm:spPr/>
      <dgm:t>
        <a:bodyPr/>
        <a:lstStyle/>
        <a:p>
          <a:endParaRPr lang="en-US"/>
        </a:p>
      </dgm:t>
    </dgm:pt>
    <dgm:pt modelId="{BD297D94-B2FB-4F98-9783-E3D3F792B30E}">
      <dgm:prSet/>
      <dgm:spPr/>
      <dgm:t>
        <a:bodyPr/>
        <a:lstStyle/>
        <a:p>
          <a:r>
            <a:rPr lang="en-US" b="1" dirty="0">
              <a:solidFill>
                <a:srgbClr val="FF0000"/>
              </a:solidFill>
            </a:rPr>
            <a:t>Strategies</a:t>
          </a:r>
        </a:p>
      </dgm:t>
    </dgm:pt>
    <dgm:pt modelId="{BF0D2784-FD5C-4C0B-880E-C3193CB81251}" type="parTrans" cxnId="{65C1A848-3FF6-4B15-84F5-52561037B93E}">
      <dgm:prSet/>
      <dgm:spPr/>
      <dgm:t>
        <a:bodyPr/>
        <a:lstStyle/>
        <a:p>
          <a:endParaRPr lang="en-US"/>
        </a:p>
      </dgm:t>
    </dgm:pt>
    <dgm:pt modelId="{80E435A4-1BA4-4448-B591-10C72D241A5D}" type="sibTrans" cxnId="{65C1A848-3FF6-4B15-84F5-52561037B93E}">
      <dgm:prSet/>
      <dgm:spPr/>
      <dgm:t>
        <a:bodyPr/>
        <a:lstStyle/>
        <a:p>
          <a:endParaRPr lang="en-US"/>
        </a:p>
      </dgm:t>
    </dgm:pt>
    <dgm:pt modelId="{653DA118-E733-4EBD-A336-AC0E76866DF3}" type="pres">
      <dgm:prSet presAssocID="{D8DDDAD2-AC3D-4165-9757-3FA15124B63D}" presName="diagram" presStyleCnt="0">
        <dgm:presLayoutVars>
          <dgm:dir/>
          <dgm:resizeHandles val="exact"/>
        </dgm:presLayoutVars>
      </dgm:prSet>
      <dgm:spPr/>
    </dgm:pt>
    <dgm:pt modelId="{8FC38DDF-8F4D-4B68-AB5E-D2B9DAEF43EA}" type="pres">
      <dgm:prSet presAssocID="{2D9963F8-0F3F-40F9-9189-B0D3A299EFB0}" presName="node" presStyleLbl="node1" presStyleIdx="0" presStyleCnt="8">
        <dgm:presLayoutVars>
          <dgm:bulletEnabled val="1"/>
        </dgm:presLayoutVars>
      </dgm:prSet>
      <dgm:spPr/>
    </dgm:pt>
    <dgm:pt modelId="{21AAE818-526E-4EE5-8454-DC63146D5134}" type="pres">
      <dgm:prSet presAssocID="{87B49E98-5CD5-4BB3-9A45-3E3806B3EC3F}" presName="sibTrans" presStyleLbl="sibTrans2D1" presStyleIdx="0" presStyleCnt="7"/>
      <dgm:spPr/>
    </dgm:pt>
    <dgm:pt modelId="{817A77BC-A8CE-4FF7-8B70-20439744CF70}" type="pres">
      <dgm:prSet presAssocID="{87B49E98-5CD5-4BB3-9A45-3E3806B3EC3F}" presName="connectorText" presStyleLbl="sibTrans2D1" presStyleIdx="0" presStyleCnt="7"/>
      <dgm:spPr/>
    </dgm:pt>
    <dgm:pt modelId="{9CFD77C2-5538-45F3-A55E-728DEEC349E0}" type="pres">
      <dgm:prSet presAssocID="{C8F11F05-E46D-4B8A-B59F-221C6A3244E2}" presName="node" presStyleLbl="node1" presStyleIdx="1" presStyleCnt="8">
        <dgm:presLayoutVars>
          <dgm:bulletEnabled val="1"/>
        </dgm:presLayoutVars>
      </dgm:prSet>
      <dgm:spPr/>
    </dgm:pt>
    <dgm:pt modelId="{609E4B48-8E4C-4929-983D-C5AA036A74D0}" type="pres">
      <dgm:prSet presAssocID="{D47275BA-42B9-4176-8E0A-4340B8695755}" presName="sibTrans" presStyleLbl="sibTrans2D1" presStyleIdx="1" presStyleCnt="7"/>
      <dgm:spPr/>
    </dgm:pt>
    <dgm:pt modelId="{E64238F8-2013-4312-B12B-19C3EEBC30A9}" type="pres">
      <dgm:prSet presAssocID="{D47275BA-42B9-4176-8E0A-4340B8695755}" presName="connectorText" presStyleLbl="sibTrans2D1" presStyleIdx="1" presStyleCnt="7"/>
      <dgm:spPr/>
    </dgm:pt>
    <dgm:pt modelId="{241184D7-79A4-4F17-81FA-34EA96ECE0D4}" type="pres">
      <dgm:prSet presAssocID="{56DBD987-5FC8-4CB5-958B-1F883FA716CC}" presName="node" presStyleLbl="node1" presStyleIdx="2" presStyleCnt="8">
        <dgm:presLayoutVars>
          <dgm:bulletEnabled val="1"/>
        </dgm:presLayoutVars>
      </dgm:prSet>
      <dgm:spPr/>
    </dgm:pt>
    <dgm:pt modelId="{6A0135B5-7C06-4541-9180-DD69DC61FDE0}" type="pres">
      <dgm:prSet presAssocID="{8384A3A0-8138-40CD-9C81-F8B9818D0BA4}" presName="sibTrans" presStyleLbl="sibTrans2D1" presStyleIdx="2" presStyleCnt="7"/>
      <dgm:spPr/>
    </dgm:pt>
    <dgm:pt modelId="{34572B4D-D04D-4F12-A679-DBAEB54975E8}" type="pres">
      <dgm:prSet presAssocID="{8384A3A0-8138-40CD-9C81-F8B9818D0BA4}" presName="connectorText" presStyleLbl="sibTrans2D1" presStyleIdx="2" presStyleCnt="7"/>
      <dgm:spPr/>
    </dgm:pt>
    <dgm:pt modelId="{59FAF74E-EFD6-4E6F-A13B-0905A77EB404}" type="pres">
      <dgm:prSet presAssocID="{EB675FC9-7FFD-47D9-93E2-BFE9C5CC40AE}" presName="node" presStyleLbl="node1" presStyleIdx="3" presStyleCnt="8">
        <dgm:presLayoutVars>
          <dgm:bulletEnabled val="1"/>
        </dgm:presLayoutVars>
      </dgm:prSet>
      <dgm:spPr/>
    </dgm:pt>
    <dgm:pt modelId="{F3478EFC-6BDD-4AC7-9C8D-788485CC26BE}" type="pres">
      <dgm:prSet presAssocID="{BC0EADA0-B47C-40D9-82C9-1444DF0942B8}" presName="sibTrans" presStyleLbl="sibTrans2D1" presStyleIdx="3" presStyleCnt="7"/>
      <dgm:spPr/>
    </dgm:pt>
    <dgm:pt modelId="{CC62351F-B693-4B4D-B8FB-4E374D206E22}" type="pres">
      <dgm:prSet presAssocID="{BC0EADA0-B47C-40D9-82C9-1444DF0942B8}" presName="connectorText" presStyleLbl="sibTrans2D1" presStyleIdx="3" presStyleCnt="7"/>
      <dgm:spPr/>
    </dgm:pt>
    <dgm:pt modelId="{0DAB0ACE-B1CD-4E8B-98A9-FFED6C6ECD3D}" type="pres">
      <dgm:prSet presAssocID="{DBB6DF07-EDA0-4806-AF3D-B5E146108FB7}" presName="node" presStyleLbl="node1" presStyleIdx="4" presStyleCnt="8">
        <dgm:presLayoutVars>
          <dgm:bulletEnabled val="1"/>
        </dgm:presLayoutVars>
      </dgm:prSet>
      <dgm:spPr/>
    </dgm:pt>
    <dgm:pt modelId="{B0C9ADF1-A38F-4815-B533-4B8B51FBB4CA}" type="pres">
      <dgm:prSet presAssocID="{98C9D80C-6D7C-45A8-B4E3-1BCCB703F133}" presName="sibTrans" presStyleLbl="sibTrans2D1" presStyleIdx="4" presStyleCnt="7"/>
      <dgm:spPr/>
    </dgm:pt>
    <dgm:pt modelId="{F3199A5E-907D-4E2F-A41C-8355671CE89F}" type="pres">
      <dgm:prSet presAssocID="{98C9D80C-6D7C-45A8-B4E3-1BCCB703F133}" presName="connectorText" presStyleLbl="sibTrans2D1" presStyleIdx="4" presStyleCnt="7"/>
      <dgm:spPr/>
    </dgm:pt>
    <dgm:pt modelId="{1EB9185C-A5A6-4F27-89FC-9CE0DD14C3D8}" type="pres">
      <dgm:prSet presAssocID="{732F9A81-18E1-456E-A31C-AA711EC55F3B}" presName="node" presStyleLbl="node1" presStyleIdx="5" presStyleCnt="8">
        <dgm:presLayoutVars>
          <dgm:bulletEnabled val="1"/>
        </dgm:presLayoutVars>
      </dgm:prSet>
      <dgm:spPr/>
    </dgm:pt>
    <dgm:pt modelId="{DEE03614-7254-4B09-9C7E-A27B9B23EDF5}" type="pres">
      <dgm:prSet presAssocID="{8FBD234C-5D63-4AE3-B37A-D0B782BC87E7}" presName="sibTrans" presStyleLbl="sibTrans2D1" presStyleIdx="5" presStyleCnt="7"/>
      <dgm:spPr/>
    </dgm:pt>
    <dgm:pt modelId="{52165F9A-670A-4C88-A502-613139CE7F41}" type="pres">
      <dgm:prSet presAssocID="{8FBD234C-5D63-4AE3-B37A-D0B782BC87E7}" presName="connectorText" presStyleLbl="sibTrans2D1" presStyleIdx="5" presStyleCnt="7"/>
      <dgm:spPr/>
    </dgm:pt>
    <dgm:pt modelId="{1CA3669B-9C03-40DB-8285-5752096E451D}" type="pres">
      <dgm:prSet presAssocID="{735311FA-24EA-4369-BBE4-4C4808D1DBEE}" presName="node" presStyleLbl="node1" presStyleIdx="6" presStyleCnt="8">
        <dgm:presLayoutVars>
          <dgm:bulletEnabled val="1"/>
        </dgm:presLayoutVars>
      </dgm:prSet>
      <dgm:spPr/>
    </dgm:pt>
    <dgm:pt modelId="{B6986B82-EE4B-46BF-A510-C4C7D626D191}" type="pres">
      <dgm:prSet presAssocID="{9A9DF2B5-0A67-4B40-A6E0-F63B4C43F6E5}" presName="sibTrans" presStyleLbl="sibTrans2D1" presStyleIdx="6" presStyleCnt="7"/>
      <dgm:spPr/>
    </dgm:pt>
    <dgm:pt modelId="{200E8440-B01D-4109-A8BE-CE85B27D6C2B}" type="pres">
      <dgm:prSet presAssocID="{9A9DF2B5-0A67-4B40-A6E0-F63B4C43F6E5}" presName="connectorText" presStyleLbl="sibTrans2D1" presStyleIdx="6" presStyleCnt="7"/>
      <dgm:spPr/>
    </dgm:pt>
    <dgm:pt modelId="{8A73E7B9-FDEF-482F-A68C-3E49E13AD44C}" type="pres">
      <dgm:prSet presAssocID="{BD297D94-B2FB-4F98-9783-E3D3F792B30E}" presName="node" presStyleLbl="node1" presStyleIdx="7" presStyleCnt="8">
        <dgm:presLayoutVars>
          <dgm:bulletEnabled val="1"/>
        </dgm:presLayoutVars>
      </dgm:prSet>
      <dgm:spPr/>
    </dgm:pt>
  </dgm:ptLst>
  <dgm:cxnLst>
    <dgm:cxn modelId="{8ECF250A-7BF4-4E0C-B481-8804A804565F}" type="presOf" srcId="{98C9D80C-6D7C-45A8-B4E3-1BCCB703F133}" destId="{F3199A5E-907D-4E2F-A41C-8355671CE89F}" srcOrd="1" destOrd="0" presId="urn:microsoft.com/office/officeart/2005/8/layout/process5"/>
    <dgm:cxn modelId="{F26FA40E-DAD0-4496-9C73-AF265714A17B}" srcId="{D8DDDAD2-AC3D-4165-9757-3FA15124B63D}" destId="{EB675FC9-7FFD-47D9-93E2-BFE9C5CC40AE}" srcOrd="3" destOrd="0" parTransId="{A13F7D7A-047C-4518-9578-5129E777FFF5}" sibTransId="{BC0EADA0-B47C-40D9-82C9-1444DF0942B8}"/>
    <dgm:cxn modelId="{8705180F-4000-4E41-9579-2B8CA5DEB34A}" type="presOf" srcId="{D8DDDAD2-AC3D-4165-9757-3FA15124B63D}" destId="{653DA118-E733-4EBD-A336-AC0E76866DF3}" srcOrd="0" destOrd="0" presId="urn:microsoft.com/office/officeart/2005/8/layout/process5"/>
    <dgm:cxn modelId="{04424810-A515-488B-9D06-255E9EDF0CFA}" type="presOf" srcId="{BC0EADA0-B47C-40D9-82C9-1444DF0942B8}" destId="{CC62351F-B693-4B4D-B8FB-4E374D206E22}" srcOrd="1" destOrd="0" presId="urn:microsoft.com/office/officeart/2005/8/layout/process5"/>
    <dgm:cxn modelId="{B845DD15-B365-47DC-9955-5C0F71563E9E}" type="presOf" srcId="{8384A3A0-8138-40CD-9C81-F8B9818D0BA4}" destId="{34572B4D-D04D-4F12-A679-DBAEB54975E8}" srcOrd="1" destOrd="0" presId="urn:microsoft.com/office/officeart/2005/8/layout/process5"/>
    <dgm:cxn modelId="{32F7CE16-4155-4A99-BB3E-4FB497D3B165}" type="presOf" srcId="{D47275BA-42B9-4176-8E0A-4340B8695755}" destId="{609E4B48-8E4C-4929-983D-C5AA036A74D0}" srcOrd="0" destOrd="0" presId="urn:microsoft.com/office/officeart/2005/8/layout/process5"/>
    <dgm:cxn modelId="{75D09819-18F4-4A34-9CF6-99F2FEF944EA}" type="presOf" srcId="{D47275BA-42B9-4176-8E0A-4340B8695755}" destId="{E64238F8-2013-4312-B12B-19C3EEBC30A9}" srcOrd="1" destOrd="0" presId="urn:microsoft.com/office/officeart/2005/8/layout/process5"/>
    <dgm:cxn modelId="{52CDA91B-AB59-426B-9DA4-277DA24349B5}" type="presOf" srcId="{9A9DF2B5-0A67-4B40-A6E0-F63B4C43F6E5}" destId="{200E8440-B01D-4109-A8BE-CE85B27D6C2B}" srcOrd="1" destOrd="0" presId="urn:microsoft.com/office/officeart/2005/8/layout/process5"/>
    <dgm:cxn modelId="{0AD9E223-D695-4D63-BDE8-20729498273B}" type="presOf" srcId="{8FBD234C-5D63-4AE3-B37A-D0B782BC87E7}" destId="{52165F9A-670A-4C88-A502-613139CE7F41}" srcOrd="1" destOrd="0" presId="urn:microsoft.com/office/officeart/2005/8/layout/process5"/>
    <dgm:cxn modelId="{A92E092B-19F3-43C2-911E-2D805D15B001}" type="presOf" srcId="{8FBD234C-5D63-4AE3-B37A-D0B782BC87E7}" destId="{DEE03614-7254-4B09-9C7E-A27B9B23EDF5}" srcOrd="0" destOrd="0" presId="urn:microsoft.com/office/officeart/2005/8/layout/process5"/>
    <dgm:cxn modelId="{5FA17D2B-02F1-4098-9EFA-FD0234C77649}" type="presOf" srcId="{56DBD987-5FC8-4CB5-958B-1F883FA716CC}" destId="{241184D7-79A4-4F17-81FA-34EA96ECE0D4}" srcOrd="0" destOrd="0" presId="urn:microsoft.com/office/officeart/2005/8/layout/process5"/>
    <dgm:cxn modelId="{15396B38-2B98-484F-807D-BF3EFCA1BAC5}" srcId="{D8DDDAD2-AC3D-4165-9757-3FA15124B63D}" destId="{DBB6DF07-EDA0-4806-AF3D-B5E146108FB7}" srcOrd="4" destOrd="0" parTransId="{12CA1BA8-DB2E-4B36-8B64-CC8EDFE63E90}" sibTransId="{98C9D80C-6D7C-45A8-B4E3-1BCCB703F133}"/>
    <dgm:cxn modelId="{CD83303F-3725-4B8A-B6D5-7E89F35FB406}" type="presOf" srcId="{8384A3A0-8138-40CD-9C81-F8B9818D0BA4}" destId="{6A0135B5-7C06-4541-9180-DD69DC61FDE0}" srcOrd="0" destOrd="0" presId="urn:microsoft.com/office/officeart/2005/8/layout/process5"/>
    <dgm:cxn modelId="{FF22D861-E7C6-4164-B9C3-BF013B127C35}" srcId="{D8DDDAD2-AC3D-4165-9757-3FA15124B63D}" destId="{735311FA-24EA-4369-BBE4-4C4808D1DBEE}" srcOrd="6" destOrd="0" parTransId="{E6F022C7-0922-4A6C-97F7-ABEDC1CF88F4}" sibTransId="{9A9DF2B5-0A67-4B40-A6E0-F63B4C43F6E5}"/>
    <dgm:cxn modelId="{C4511165-A6C9-4FA9-9F38-90385888CEAB}" type="presOf" srcId="{BC0EADA0-B47C-40D9-82C9-1444DF0942B8}" destId="{F3478EFC-6BDD-4AC7-9C8D-788485CC26BE}" srcOrd="0" destOrd="0" presId="urn:microsoft.com/office/officeart/2005/8/layout/process5"/>
    <dgm:cxn modelId="{C529ED45-DACC-45FF-922C-57562F1C8999}" srcId="{D8DDDAD2-AC3D-4165-9757-3FA15124B63D}" destId="{C8F11F05-E46D-4B8A-B59F-221C6A3244E2}" srcOrd="1" destOrd="0" parTransId="{8737572D-0D3B-461E-B64E-EB435E0552E8}" sibTransId="{D47275BA-42B9-4176-8E0A-4340B8695755}"/>
    <dgm:cxn modelId="{65C1A848-3FF6-4B15-84F5-52561037B93E}" srcId="{D8DDDAD2-AC3D-4165-9757-3FA15124B63D}" destId="{BD297D94-B2FB-4F98-9783-E3D3F792B30E}" srcOrd="7" destOrd="0" parTransId="{BF0D2784-FD5C-4C0B-880E-C3193CB81251}" sibTransId="{80E435A4-1BA4-4448-B591-10C72D241A5D}"/>
    <dgm:cxn modelId="{2A8BC74B-01C6-48D2-A9A6-526E20557646}" srcId="{D8DDDAD2-AC3D-4165-9757-3FA15124B63D}" destId="{2D9963F8-0F3F-40F9-9189-B0D3A299EFB0}" srcOrd="0" destOrd="0" parTransId="{A27D4D60-6DB8-4D15-880C-D16CEA0B8E7F}" sibTransId="{87B49E98-5CD5-4BB3-9A45-3E3806B3EC3F}"/>
    <dgm:cxn modelId="{5828AD6C-7758-4110-BC76-34E6C41554F4}" type="presOf" srcId="{732F9A81-18E1-456E-A31C-AA711EC55F3B}" destId="{1EB9185C-A5A6-4F27-89FC-9CE0DD14C3D8}" srcOrd="0" destOrd="0" presId="urn:microsoft.com/office/officeart/2005/8/layout/process5"/>
    <dgm:cxn modelId="{9F04DB73-334C-4F5B-98F1-1C7B82B29A5A}" type="presOf" srcId="{87B49E98-5CD5-4BB3-9A45-3E3806B3EC3F}" destId="{817A77BC-A8CE-4FF7-8B70-20439744CF70}" srcOrd="1" destOrd="0" presId="urn:microsoft.com/office/officeart/2005/8/layout/process5"/>
    <dgm:cxn modelId="{6E3B5F74-EA3C-44D5-A861-7BF3D067B050}" type="presOf" srcId="{735311FA-24EA-4369-BBE4-4C4808D1DBEE}" destId="{1CA3669B-9C03-40DB-8285-5752096E451D}" srcOrd="0" destOrd="0" presId="urn:microsoft.com/office/officeart/2005/8/layout/process5"/>
    <dgm:cxn modelId="{ED272F56-7B04-4B0B-8E5C-6A0CEA5A7D4C}" type="presOf" srcId="{9A9DF2B5-0A67-4B40-A6E0-F63B4C43F6E5}" destId="{B6986B82-EE4B-46BF-A510-C4C7D626D191}" srcOrd="0" destOrd="0" presId="urn:microsoft.com/office/officeart/2005/8/layout/process5"/>
    <dgm:cxn modelId="{6F526A7D-C08A-4C97-BEAD-D8B2D1D7AA37}" type="presOf" srcId="{BD297D94-B2FB-4F98-9783-E3D3F792B30E}" destId="{8A73E7B9-FDEF-482F-A68C-3E49E13AD44C}" srcOrd="0" destOrd="0" presId="urn:microsoft.com/office/officeart/2005/8/layout/process5"/>
    <dgm:cxn modelId="{F9F8CA95-A301-4698-B2D3-A8458E798171}" type="presOf" srcId="{98C9D80C-6D7C-45A8-B4E3-1BCCB703F133}" destId="{B0C9ADF1-A38F-4815-B533-4B8B51FBB4CA}" srcOrd="0" destOrd="0" presId="urn:microsoft.com/office/officeart/2005/8/layout/process5"/>
    <dgm:cxn modelId="{83B3369C-706B-4846-84A0-F6CAA9E5A3D8}" type="presOf" srcId="{EB675FC9-7FFD-47D9-93E2-BFE9C5CC40AE}" destId="{59FAF74E-EFD6-4E6F-A13B-0905A77EB404}" srcOrd="0" destOrd="0" presId="urn:microsoft.com/office/officeart/2005/8/layout/process5"/>
    <dgm:cxn modelId="{69697F9F-3FB3-4594-8D03-A0BBB5ABB0C2}" type="presOf" srcId="{C8F11F05-E46D-4B8A-B59F-221C6A3244E2}" destId="{9CFD77C2-5538-45F3-A55E-728DEEC349E0}" srcOrd="0" destOrd="0" presId="urn:microsoft.com/office/officeart/2005/8/layout/process5"/>
    <dgm:cxn modelId="{2F9BFAA4-B723-4171-989F-BC90D191617C}" type="presOf" srcId="{DBB6DF07-EDA0-4806-AF3D-B5E146108FB7}" destId="{0DAB0ACE-B1CD-4E8B-98A9-FFED6C6ECD3D}" srcOrd="0" destOrd="0" presId="urn:microsoft.com/office/officeart/2005/8/layout/process5"/>
    <dgm:cxn modelId="{728B6FA5-EF4C-445A-9938-5AD699E01010}" type="presOf" srcId="{2D9963F8-0F3F-40F9-9189-B0D3A299EFB0}" destId="{8FC38DDF-8F4D-4B68-AB5E-D2B9DAEF43EA}" srcOrd="0" destOrd="0" presId="urn:microsoft.com/office/officeart/2005/8/layout/process5"/>
    <dgm:cxn modelId="{FEC3C7A5-B66B-4C66-B42B-A6A494ACFFB7}" type="presOf" srcId="{87B49E98-5CD5-4BB3-9A45-3E3806B3EC3F}" destId="{21AAE818-526E-4EE5-8454-DC63146D5134}" srcOrd="0" destOrd="0" presId="urn:microsoft.com/office/officeart/2005/8/layout/process5"/>
    <dgm:cxn modelId="{E19F15C0-CC75-4CE4-A283-2423472324C8}" srcId="{D8DDDAD2-AC3D-4165-9757-3FA15124B63D}" destId="{732F9A81-18E1-456E-A31C-AA711EC55F3B}" srcOrd="5" destOrd="0" parTransId="{EDB07668-6399-452F-8234-B14F6E9D926E}" sibTransId="{8FBD234C-5D63-4AE3-B37A-D0B782BC87E7}"/>
    <dgm:cxn modelId="{1C4835D2-4187-4F47-B7E6-5E28763BC500}" srcId="{D8DDDAD2-AC3D-4165-9757-3FA15124B63D}" destId="{56DBD987-5FC8-4CB5-958B-1F883FA716CC}" srcOrd="2" destOrd="0" parTransId="{8251A7A7-8E2D-4CD9-91A8-C4F9D05F8B6E}" sibTransId="{8384A3A0-8138-40CD-9C81-F8B9818D0BA4}"/>
    <dgm:cxn modelId="{DF65E84F-4016-46D8-BF24-C855ECD94892}" type="presParOf" srcId="{653DA118-E733-4EBD-A336-AC0E76866DF3}" destId="{8FC38DDF-8F4D-4B68-AB5E-D2B9DAEF43EA}" srcOrd="0" destOrd="0" presId="urn:microsoft.com/office/officeart/2005/8/layout/process5"/>
    <dgm:cxn modelId="{3593AAA1-9ACD-4D84-9C6C-B75E14CA3ECD}" type="presParOf" srcId="{653DA118-E733-4EBD-A336-AC0E76866DF3}" destId="{21AAE818-526E-4EE5-8454-DC63146D5134}" srcOrd="1" destOrd="0" presId="urn:microsoft.com/office/officeart/2005/8/layout/process5"/>
    <dgm:cxn modelId="{AB6C7612-9A15-4FB3-983C-A9891A9CB648}" type="presParOf" srcId="{21AAE818-526E-4EE5-8454-DC63146D5134}" destId="{817A77BC-A8CE-4FF7-8B70-20439744CF70}" srcOrd="0" destOrd="0" presId="urn:microsoft.com/office/officeart/2005/8/layout/process5"/>
    <dgm:cxn modelId="{D6D404BD-6C2B-4E13-BEA9-434E30D71DBF}" type="presParOf" srcId="{653DA118-E733-4EBD-A336-AC0E76866DF3}" destId="{9CFD77C2-5538-45F3-A55E-728DEEC349E0}" srcOrd="2" destOrd="0" presId="urn:microsoft.com/office/officeart/2005/8/layout/process5"/>
    <dgm:cxn modelId="{870B7B89-937E-4B65-8A7D-4AA5366E1922}" type="presParOf" srcId="{653DA118-E733-4EBD-A336-AC0E76866DF3}" destId="{609E4B48-8E4C-4929-983D-C5AA036A74D0}" srcOrd="3" destOrd="0" presId="urn:microsoft.com/office/officeart/2005/8/layout/process5"/>
    <dgm:cxn modelId="{D11B4A62-1A69-482E-B482-7DEC6388FB8B}" type="presParOf" srcId="{609E4B48-8E4C-4929-983D-C5AA036A74D0}" destId="{E64238F8-2013-4312-B12B-19C3EEBC30A9}" srcOrd="0" destOrd="0" presId="urn:microsoft.com/office/officeart/2005/8/layout/process5"/>
    <dgm:cxn modelId="{832DED99-35B8-4E5B-9126-1566795BEEA0}" type="presParOf" srcId="{653DA118-E733-4EBD-A336-AC0E76866DF3}" destId="{241184D7-79A4-4F17-81FA-34EA96ECE0D4}" srcOrd="4" destOrd="0" presId="urn:microsoft.com/office/officeart/2005/8/layout/process5"/>
    <dgm:cxn modelId="{906DEAA1-39E8-4A5C-936B-E85EB218554A}" type="presParOf" srcId="{653DA118-E733-4EBD-A336-AC0E76866DF3}" destId="{6A0135B5-7C06-4541-9180-DD69DC61FDE0}" srcOrd="5" destOrd="0" presId="urn:microsoft.com/office/officeart/2005/8/layout/process5"/>
    <dgm:cxn modelId="{2D880730-46EE-463A-A504-B0EB6392A8B3}" type="presParOf" srcId="{6A0135B5-7C06-4541-9180-DD69DC61FDE0}" destId="{34572B4D-D04D-4F12-A679-DBAEB54975E8}" srcOrd="0" destOrd="0" presId="urn:microsoft.com/office/officeart/2005/8/layout/process5"/>
    <dgm:cxn modelId="{4361B71C-959C-4DF4-9C71-4FA6EFA43513}" type="presParOf" srcId="{653DA118-E733-4EBD-A336-AC0E76866DF3}" destId="{59FAF74E-EFD6-4E6F-A13B-0905A77EB404}" srcOrd="6" destOrd="0" presId="urn:microsoft.com/office/officeart/2005/8/layout/process5"/>
    <dgm:cxn modelId="{34E29BF6-F66E-4A41-A40E-85C313BA936B}" type="presParOf" srcId="{653DA118-E733-4EBD-A336-AC0E76866DF3}" destId="{F3478EFC-6BDD-4AC7-9C8D-788485CC26BE}" srcOrd="7" destOrd="0" presId="urn:microsoft.com/office/officeart/2005/8/layout/process5"/>
    <dgm:cxn modelId="{E73E3C0B-6A07-4E6B-9B7B-50392CFB281E}" type="presParOf" srcId="{F3478EFC-6BDD-4AC7-9C8D-788485CC26BE}" destId="{CC62351F-B693-4B4D-B8FB-4E374D206E22}" srcOrd="0" destOrd="0" presId="urn:microsoft.com/office/officeart/2005/8/layout/process5"/>
    <dgm:cxn modelId="{8064FCDB-060B-41BE-9BE3-1199324A7A42}" type="presParOf" srcId="{653DA118-E733-4EBD-A336-AC0E76866DF3}" destId="{0DAB0ACE-B1CD-4E8B-98A9-FFED6C6ECD3D}" srcOrd="8" destOrd="0" presId="urn:microsoft.com/office/officeart/2005/8/layout/process5"/>
    <dgm:cxn modelId="{C590869F-8AAC-49FF-830C-CDD81C1A9831}" type="presParOf" srcId="{653DA118-E733-4EBD-A336-AC0E76866DF3}" destId="{B0C9ADF1-A38F-4815-B533-4B8B51FBB4CA}" srcOrd="9" destOrd="0" presId="urn:microsoft.com/office/officeart/2005/8/layout/process5"/>
    <dgm:cxn modelId="{D9246ACB-B3E9-4854-9A61-B60A08EB1F14}" type="presParOf" srcId="{B0C9ADF1-A38F-4815-B533-4B8B51FBB4CA}" destId="{F3199A5E-907D-4E2F-A41C-8355671CE89F}" srcOrd="0" destOrd="0" presId="urn:microsoft.com/office/officeart/2005/8/layout/process5"/>
    <dgm:cxn modelId="{FA19EE02-F6E9-40F8-95D4-DF4442D35A5A}" type="presParOf" srcId="{653DA118-E733-4EBD-A336-AC0E76866DF3}" destId="{1EB9185C-A5A6-4F27-89FC-9CE0DD14C3D8}" srcOrd="10" destOrd="0" presId="urn:microsoft.com/office/officeart/2005/8/layout/process5"/>
    <dgm:cxn modelId="{58193521-6529-4E76-82EE-449490A3BD1F}" type="presParOf" srcId="{653DA118-E733-4EBD-A336-AC0E76866DF3}" destId="{DEE03614-7254-4B09-9C7E-A27B9B23EDF5}" srcOrd="11" destOrd="0" presId="urn:microsoft.com/office/officeart/2005/8/layout/process5"/>
    <dgm:cxn modelId="{AE6BB5AF-BB33-459A-B630-EE11A17375EA}" type="presParOf" srcId="{DEE03614-7254-4B09-9C7E-A27B9B23EDF5}" destId="{52165F9A-670A-4C88-A502-613139CE7F41}" srcOrd="0" destOrd="0" presId="urn:microsoft.com/office/officeart/2005/8/layout/process5"/>
    <dgm:cxn modelId="{93DFD650-2B62-460C-90A1-1F813D8EC1E3}" type="presParOf" srcId="{653DA118-E733-4EBD-A336-AC0E76866DF3}" destId="{1CA3669B-9C03-40DB-8285-5752096E451D}" srcOrd="12" destOrd="0" presId="urn:microsoft.com/office/officeart/2005/8/layout/process5"/>
    <dgm:cxn modelId="{9CB177D0-9546-4651-932C-1CF686D2CEF2}" type="presParOf" srcId="{653DA118-E733-4EBD-A336-AC0E76866DF3}" destId="{B6986B82-EE4B-46BF-A510-C4C7D626D191}" srcOrd="13" destOrd="0" presId="urn:microsoft.com/office/officeart/2005/8/layout/process5"/>
    <dgm:cxn modelId="{37B53E24-BA6E-4582-A6FA-4328DE58319A}" type="presParOf" srcId="{B6986B82-EE4B-46BF-A510-C4C7D626D191}" destId="{200E8440-B01D-4109-A8BE-CE85B27D6C2B}" srcOrd="0" destOrd="0" presId="urn:microsoft.com/office/officeart/2005/8/layout/process5"/>
    <dgm:cxn modelId="{2C41F3C8-5488-41BC-920C-F027B3764F75}" type="presParOf" srcId="{653DA118-E733-4EBD-A336-AC0E76866DF3}" destId="{8A73E7B9-FDEF-482F-A68C-3E49E13AD44C}"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8DDDAD2-AC3D-4165-9757-3FA15124B63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2D9963F8-0F3F-40F9-9189-B0D3A299EFB0}">
      <dgm:prSet phldrT="[Text]"/>
      <dgm:spPr/>
      <dgm:t>
        <a:bodyPr/>
        <a:lstStyle/>
        <a:p>
          <a:r>
            <a:rPr lang="en-US" dirty="0"/>
            <a:t>Mission Statement</a:t>
          </a:r>
        </a:p>
      </dgm:t>
    </dgm:pt>
    <dgm:pt modelId="{A27D4D60-6DB8-4D15-880C-D16CEA0B8E7F}" type="parTrans" cxnId="{2A8BC74B-01C6-48D2-A9A6-526E20557646}">
      <dgm:prSet/>
      <dgm:spPr/>
      <dgm:t>
        <a:bodyPr/>
        <a:lstStyle/>
        <a:p>
          <a:endParaRPr lang="en-US"/>
        </a:p>
      </dgm:t>
    </dgm:pt>
    <dgm:pt modelId="{87B49E98-5CD5-4BB3-9A45-3E3806B3EC3F}" type="sibTrans" cxnId="{2A8BC74B-01C6-48D2-A9A6-526E20557646}">
      <dgm:prSet/>
      <dgm:spPr/>
      <dgm:t>
        <a:bodyPr/>
        <a:lstStyle/>
        <a:p>
          <a:endParaRPr lang="en-US"/>
        </a:p>
      </dgm:t>
    </dgm:pt>
    <dgm:pt modelId="{C8F11F05-E46D-4B8A-B59F-221C6A3244E2}">
      <dgm:prSet phldrT="[Text]"/>
      <dgm:spPr/>
      <dgm:t>
        <a:bodyPr/>
        <a:lstStyle/>
        <a:p>
          <a:r>
            <a:rPr lang="en-US" dirty="0"/>
            <a:t>Rationale</a:t>
          </a:r>
        </a:p>
      </dgm:t>
    </dgm:pt>
    <dgm:pt modelId="{8737572D-0D3B-461E-B64E-EB435E0552E8}" type="parTrans" cxnId="{C529ED45-DACC-45FF-922C-57562F1C8999}">
      <dgm:prSet/>
      <dgm:spPr/>
      <dgm:t>
        <a:bodyPr/>
        <a:lstStyle/>
        <a:p>
          <a:endParaRPr lang="en-US"/>
        </a:p>
      </dgm:t>
    </dgm:pt>
    <dgm:pt modelId="{D47275BA-42B9-4176-8E0A-4340B8695755}" type="sibTrans" cxnId="{C529ED45-DACC-45FF-922C-57562F1C8999}">
      <dgm:prSet/>
      <dgm:spPr/>
      <dgm:t>
        <a:bodyPr/>
        <a:lstStyle/>
        <a:p>
          <a:endParaRPr lang="en-US"/>
        </a:p>
      </dgm:t>
    </dgm:pt>
    <dgm:pt modelId="{56DBD987-5FC8-4CB5-958B-1F883FA716CC}">
      <dgm:prSet phldrT="[Text]"/>
      <dgm:spPr/>
      <dgm:t>
        <a:bodyPr/>
        <a:lstStyle/>
        <a:p>
          <a:r>
            <a:rPr lang="en-US" dirty="0"/>
            <a:t>Desired Results</a:t>
          </a:r>
        </a:p>
      </dgm:t>
    </dgm:pt>
    <dgm:pt modelId="{8251A7A7-8E2D-4CD9-91A8-C4F9D05F8B6E}" type="parTrans" cxnId="{1C4835D2-4187-4F47-B7E6-5E28763BC500}">
      <dgm:prSet/>
      <dgm:spPr/>
      <dgm:t>
        <a:bodyPr/>
        <a:lstStyle/>
        <a:p>
          <a:endParaRPr lang="en-US"/>
        </a:p>
      </dgm:t>
    </dgm:pt>
    <dgm:pt modelId="{8384A3A0-8138-40CD-9C81-F8B9818D0BA4}" type="sibTrans" cxnId="{1C4835D2-4187-4F47-B7E6-5E28763BC500}">
      <dgm:prSet/>
      <dgm:spPr/>
      <dgm:t>
        <a:bodyPr/>
        <a:lstStyle/>
        <a:p>
          <a:endParaRPr lang="en-US"/>
        </a:p>
      </dgm:t>
    </dgm:pt>
    <dgm:pt modelId="{EB675FC9-7FFD-47D9-93E2-BFE9C5CC40AE}">
      <dgm:prSet phldrT="[Text]"/>
      <dgm:spPr/>
      <dgm:t>
        <a:bodyPr/>
        <a:lstStyle/>
        <a:p>
          <a:r>
            <a:rPr lang="en-US" dirty="0"/>
            <a:t>Baseline Data</a:t>
          </a:r>
        </a:p>
      </dgm:t>
    </dgm:pt>
    <dgm:pt modelId="{A13F7D7A-047C-4518-9578-5129E777FFF5}" type="parTrans" cxnId="{F26FA40E-DAD0-4496-9C73-AF265714A17B}">
      <dgm:prSet/>
      <dgm:spPr/>
      <dgm:t>
        <a:bodyPr/>
        <a:lstStyle/>
        <a:p>
          <a:endParaRPr lang="en-US"/>
        </a:p>
      </dgm:t>
    </dgm:pt>
    <dgm:pt modelId="{BC0EADA0-B47C-40D9-82C9-1444DF0942B8}" type="sibTrans" cxnId="{F26FA40E-DAD0-4496-9C73-AF265714A17B}">
      <dgm:prSet/>
      <dgm:spPr/>
      <dgm:t>
        <a:bodyPr/>
        <a:lstStyle/>
        <a:p>
          <a:endParaRPr lang="en-US"/>
        </a:p>
      </dgm:t>
    </dgm:pt>
    <dgm:pt modelId="{DBB6DF07-EDA0-4806-AF3D-B5E146108FB7}">
      <dgm:prSet phldrT="[Text]"/>
      <dgm:spPr>
        <a:solidFill>
          <a:srgbClr val="92D050"/>
        </a:solidFill>
        <a:ln w="50800">
          <a:solidFill>
            <a:srgbClr val="FF0000"/>
          </a:solidFill>
        </a:ln>
      </dgm:spPr>
      <dgm:t>
        <a:bodyPr/>
        <a:lstStyle/>
        <a:p>
          <a:r>
            <a:rPr lang="en-US" dirty="0"/>
            <a:t>GOAL</a:t>
          </a:r>
        </a:p>
      </dgm:t>
    </dgm:pt>
    <dgm:pt modelId="{12CA1BA8-DB2E-4B36-8B64-CC8EDFE63E90}" type="parTrans" cxnId="{15396B38-2B98-484F-807D-BF3EFCA1BAC5}">
      <dgm:prSet/>
      <dgm:spPr/>
      <dgm:t>
        <a:bodyPr/>
        <a:lstStyle/>
        <a:p>
          <a:endParaRPr lang="en-US"/>
        </a:p>
      </dgm:t>
    </dgm:pt>
    <dgm:pt modelId="{98C9D80C-6D7C-45A8-B4E3-1BCCB703F133}" type="sibTrans" cxnId="{15396B38-2B98-484F-807D-BF3EFCA1BAC5}">
      <dgm:prSet/>
      <dgm:spPr/>
      <dgm:t>
        <a:bodyPr/>
        <a:lstStyle/>
        <a:p>
          <a:endParaRPr lang="en-US"/>
        </a:p>
      </dgm:t>
    </dgm:pt>
    <dgm:pt modelId="{732F9A81-18E1-456E-A31C-AA711EC55F3B}">
      <dgm:prSet/>
      <dgm:spPr/>
      <dgm:t>
        <a:bodyPr/>
        <a:lstStyle/>
        <a:p>
          <a:r>
            <a:rPr lang="en-US" dirty="0"/>
            <a:t>Metric</a:t>
          </a:r>
        </a:p>
      </dgm:t>
    </dgm:pt>
    <dgm:pt modelId="{EDB07668-6399-452F-8234-B14F6E9D926E}" type="parTrans" cxnId="{E19F15C0-CC75-4CE4-A283-2423472324C8}">
      <dgm:prSet/>
      <dgm:spPr/>
      <dgm:t>
        <a:bodyPr/>
        <a:lstStyle/>
        <a:p>
          <a:endParaRPr lang="en-US"/>
        </a:p>
      </dgm:t>
    </dgm:pt>
    <dgm:pt modelId="{8FBD234C-5D63-4AE3-B37A-D0B782BC87E7}" type="sibTrans" cxnId="{E19F15C0-CC75-4CE4-A283-2423472324C8}">
      <dgm:prSet/>
      <dgm:spPr/>
      <dgm:t>
        <a:bodyPr/>
        <a:lstStyle/>
        <a:p>
          <a:endParaRPr lang="en-US"/>
        </a:p>
      </dgm:t>
    </dgm:pt>
    <dgm:pt modelId="{735311FA-24EA-4369-BBE4-4C4808D1DBEE}">
      <dgm:prSet/>
      <dgm:spPr/>
      <dgm:t>
        <a:bodyPr/>
        <a:lstStyle/>
        <a:p>
          <a:r>
            <a:rPr lang="en-US" dirty="0"/>
            <a:t>Annual Targets</a:t>
          </a:r>
        </a:p>
      </dgm:t>
    </dgm:pt>
    <dgm:pt modelId="{E6F022C7-0922-4A6C-97F7-ABEDC1CF88F4}" type="parTrans" cxnId="{FF22D861-E7C6-4164-B9C3-BF013B127C35}">
      <dgm:prSet/>
      <dgm:spPr/>
      <dgm:t>
        <a:bodyPr/>
        <a:lstStyle/>
        <a:p>
          <a:endParaRPr lang="en-US"/>
        </a:p>
      </dgm:t>
    </dgm:pt>
    <dgm:pt modelId="{9A9DF2B5-0A67-4B40-A6E0-F63B4C43F6E5}" type="sibTrans" cxnId="{FF22D861-E7C6-4164-B9C3-BF013B127C35}">
      <dgm:prSet/>
      <dgm:spPr/>
      <dgm:t>
        <a:bodyPr/>
        <a:lstStyle/>
        <a:p>
          <a:endParaRPr lang="en-US"/>
        </a:p>
      </dgm:t>
    </dgm:pt>
    <dgm:pt modelId="{BD297D94-B2FB-4F98-9783-E3D3F792B30E}">
      <dgm:prSet/>
      <dgm:spPr/>
      <dgm:t>
        <a:bodyPr/>
        <a:lstStyle/>
        <a:p>
          <a:r>
            <a:rPr lang="en-US" dirty="0"/>
            <a:t>Strategies</a:t>
          </a:r>
        </a:p>
      </dgm:t>
    </dgm:pt>
    <dgm:pt modelId="{BF0D2784-FD5C-4C0B-880E-C3193CB81251}" type="parTrans" cxnId="{65C1A848-3FF6-4B15-84F5-52561037B93E}">
      <dgm:prSet/>
      <dgm:spPr/>
      <dgm:t>
        <a:bodyPr/>
        <a:lstStyle/>
        <a:p>
          <a:endParaRPr lang="en-US"/>
        </a:p>
      </dgm:t>
    </dgm:pt>
    <dgm:pt modelId="{80E435A4-1BA4-4448-B591-10C72D241A5D}" type="sibTrans" cxnId="{65C1A848-3FF6-4B15-84F5-52561037B93E}">
      <dgm:prSet/>
      <dgm:spPr/>
      <dgm:t>
        <a:bodyPr/>
        <a:lstStyle/>
        <a:p>
          <a:endParaRPr lang="en-US"/>
        </a:p>
      </dgm:t>
    </dgm:pt>
    <dgm:pt modelId="{653DA118-E733-4EBD-A336-AC0E76866DF3}" type="pres">
      <dgm:prSet presAssocID="{D8DDDAD2-AC3D-4165-9757-3FA15124B63D}" presName="diagram" presStyleCnt="0">
        <dgm:presLayoutVars>
          <dgm:dir/>
          <dgm:resizeHandles val="exact"/>
        </dgm:presLayoutVars>
      </dgm:prSet>
      <dgm:spPr/>
    </dgm:pt>
    <dgm:pt modelId="{8FC38DDF-8F4D-4B68-AB5E-D2B9DAEF43EA}" type="pres">
      <dgm:prSet presAssocID="{2D9963F8-0F3F-40F9-9189-B0D3A299EFB0}" presName="node" presStyleLbl="node1" presStyleIdx="0" presStyleCnt="8">
        <dgm:presLayoutVars>
          <dgm:bulletEnabled val="1"/>
        </dgm:presLayoutVars>
      </dgm:prSet>
      <dgm:spPr/>
    </dgm:pt>
    <dgm:pt modelId="{21AAE818-526E-4EE5-8454-DC63146D5134}" type="pres">
      <dgm:prSet presAssocID="{87B49E98-5CD5-4BB3-9A45-3E3806B3EC3F}" presName="sibTrans" presStyleLbl="sibTrans2D1" presStyleIdx="0" presStyleCnt="7"/>
      <dgm:spPr/>
    </dgm:pt>
    <dgm:pt modelId="{817A77BC-A8CE-4FF7-8B70-20439744CF70}" type="pres">
      <dgm:prSet presAssocID="{87B49E98-5CD5-4BB3-9A45-3E3806B3EC3F}" presName="connectorText" presStyleLbl="sibTrans2D1" presStyleIdx="0" presStyleCnt="7"/>
      <dgm:spPr/>
    </dgm:pt>
    <dgm:pt modelId="{9CFD77C2-5538-45F3-A55E-728DEEC349E0}" type="pres">
      <dgm:prSet presAssocID="{C8F11F05-E46D-4B8A-B59F-221C6A3244E2}" presName="node" presStyleLbl="node1" presStyleIdx="1" presStyleCnt="8">
        <dgm:presLayoutVars>
          <dgm:bulletEnabled val="1"/>
        </dgm:presLayoutVars>
      </dgm:prSet>
      <dgm:spPr/>
    </dgm:pt>
    <dgm:pt modelId="{609E4B48-8E4C-4929-983D-C5AA036A74D0}" type="pres">
      <dgm:prSet presAssocID="{D47275BA-42B9-4176-8E0A-4340B8695755}" presName="sibTrans" presStyleLbl="sibTrans2D1" presStyleIdx="1" presStyleCnt="7"/>
      <dgm:spPr/>
    </dgm:pt>
    <dgm:pt modelId="{E64238F8-2013-4312-B12B-19C3EEBC30A9}" type="pres">
      <dgm:prSet presAssocID="{D47275BA-42B9-4176-8E0A-4340B8695755}" presName="connectorText" presStyleLbl="sibTrans2D1" presStyleIdx="1" presStyleCnt="7"/>
      <dgm:spPr/>
    </dgm:pt>
    <dgm:pt modelId="{241184D7-79A4-4F17-81FA-34EA96ECE0D4}" type="pres">
      <dgm:prSet presAssocID="{56DBD987-5FC8-4CB5-958B-1F883FA716CC}" presName="node" presStyleLbl="node1" presStyleIdx="2" presStyleCnt="8">
        <dgm:presLayoutVars>
          <dgm:bulletEnabled val="1"/>
        </dgm:presLayoutVars>
      </dgm:prSet>
      <dgm:spPr/>
    </dgm:pt>
    <dgm:pt modelId="{6A0135B5-7C06-4541-9180-DD69DC61FDE0}" type="pres">
      <dgm:prSet presAssocID="{8384A3A0-8138-40CD-9C81-F8B9818D0BA4}" presName="sibTrans" presStyleLbl="sibTrans2D1" presStyleIdx="2" presStyleCnt="7"/>
      <dgm:spPr/>
    </dgm:pt>
    <dgm:pt modelId="{34572B4D-D04D-4F12-A679-DBAEB54975E8}" type="pres">
      <dgm:prSet presAssocID="{8384A3A0-8138-40CD-9C81-F8B9818D0BA4}" presName="connectorText" presStyleLbl="sibTrans2D1" presStyleIdx="2" presStyleCnt="7"/>
      <dgm:spPr/>
    </dgm:pt>
    <dgm:pt modelId="{59FAF74E-EFD6-4E6F-A13B-0905A77EB404}" type="pres">
      <dgm:prSet presAssocID="{EB675FC9-7FFD-47D9-93E2-BFE9C5CC40AE}" presName="node" presStyleLbl="node1" presStyleIdx="3" presStyleCnt="8">
        <dgm:presLayoutVars>
          <dgm:bulletEnabled val="1"/>
        </dgm:presLayoutVars>
      </dgm:prSet>
      <dgm:spPr/>
    </dgm:pt>
    <dgm:pt modelId="{F3478EFC-6BDD-4AC7-9C8D-788485CC26BE}" type="pres">
      <dgm:prSet presAssocID="{BC0EADA0-B47C-40D9-82C9-1444DF0942B8}" presName="sibTrans" presStyleLbl="sibTrans2D1" presStyleIdx="3" presStyleCnt="7"/>
      <dgm:spPr/>
    </dgm:pt>
    <dgm:pt modelId="{CC62351F-B693-4B4D-B8FB-4E374D206E22}" type="pres">
      <dgm:prSet presAssocID="{BC0EADA0-B47C-40D9-82C9-1444DF0942B8}" presName="connectorText" presStyleLbl="sibTrans2D1" presStyleIdx="3" presStyleCnt="7"/>
      <dgm:spPr/>
    </dgm:pt>
    <dgm:pt modelId="{0DAB0ACE-B1CD-4E8B-98A9-FFED6C6ECD3D}" type="pres">
      <dgm:prSet presAssocID="{DBB6DF07-EDA0-4806-AF3D-B5E146108FB7}" presName="node" presStyleLbl="node1" presStyleIdx="4" presStyleCnt="8">
        <dgm:presLayoutVars>
          <dgm:bulletEnabled val="1"/>
        </dgm:presLayoutVars>
      </dgm:prSet>
      <dgm:spPr/>
    </dgm:pt>
    <dgm:pt modelId="{B0C9ADF1-A38F-4815-B533-4B8B51FBB4CA}" type="pres">
      <dgm:prSet presAssocID="{98C9D80C-6D7C-45A8-B4E3-1BCCB703F133}" presName="sibTrans" presStyleLbl="sibTrans2D1" presStyleIdx="4" presStyleCnt="7"/>
      <dgm:spPr/>
    </dgm:pt>
    <dgm:pt modelId="{F3199A5E-907D-4E2F-A41C-8355671CE89F}" type="pres">
      <dgm:prSet presAssocID="{98C9D80C-6D7C-45A8-B4E3-1BCCB703F133}" presName="connectorText" presStyleLbl="sibTrans2D1" presStyleIdx="4" presStyleCnt="7"/>
      <dgm:spPr/>
    </dgm:pt>
    <dgm:pt modelId="{1EB9185C-A5A6-4F27-89FC-9CE0DD14C3D8}" type="pres">
      <dgm:prSet presAssocID="{732F9A81-18E1-456E-A31C-AA711EC55F3B}" presName="node" presStyleLbl="node1" presStyleIdx="5" presStyleCnt="8">
        <dgm:presLayoutVars>
          <dgm:bulletEnabled val="1"/>
        </dgm:presLayoutVars>
      </dgm:prSet>
      <dgm:spPr/>
    </dgm:pt>
    <dgm:pt modelId="{DEE03614-7254-4B09-9C7E-A27B9B23EDF5}" type="pres">
      <dgm:prSet presAssocID="{8FBD234C-5D63-4AE3-B37A-D0B782BC87E7}" presName="sibTrans" presStyleLbl="sibTrans2D1" presStyleIdx="5" presStyleCnt="7"/>
      <dgm:spPr/>
    </dgm:pt>
    <dgm:pt modelId="{52165F9A-670A-4C88-A502-613139CE7F41}" type="pres">
      <dgm:prSet presAssocID="{8FBD234C-5D63-4AE3-B37A-D0B782BC87E7}" presName="connectorText" presStyleLbl="sibTrans2D1" presStyleIdx="5" presStyleCnt="7"/>
      <dgm:spPr/>
    </dgm:pt>
    <dgm:pt modelId="{1CA3669B-9C03-40DB-8285-5752096E451D}" type="pres">
      <dgm:prSet presAssocID="{735311FA-24EA-4369-BBE4-4C4808D1DBEE}" presName="node" presStyleLbl="node1" presStyleIdx="6" presStyleCnt="8">
        <dgm:presLayoutVars>
          <dgm:bulletEnabled val="1"/>
        </dgm:presLayoutVars>
      </dgm:prSet>
      <dgm:spPr/>
    </dgm:pt>
    <dgm:pt modelId="{B6986B82-EE4B-46BF-A510-C4C7D626D191}" type="pres">
      <dgm:prSet presAssocID="{9A9DF2B5-0A67-4B40-A6E0-F63B4C43F6E5}" presName="sibTrans" presStyleLbl="sibTrans2D1" presStyleIdx="6" presStyleCnt="7"/>
      <dgm:spPr/>
    </dgm:pt>
    <dgm:pt modelId="{200E8440-B01D-4109-A8BE-CE85B27D6C2B}" type="pres">
      <dgm:prSet presAssocID="{9A9DF2B5-0A67-4B40-A6E0-F63B4C43F6E5}" presName="connectorText" presStyleLbl="sibTrans2D1" presStyleIdx="6" presStyleCnt="7"/>
      <dgm:spPr/>
    </dgm:pt>
    <dgm:pt modelId="{8A73E7B9-FDEF-482F-A68C-3E49E13AD44C}" type="pres">
      <dgm:prSet presAssocID="{BD297D94-B2FB-4F98-9783-E3D3F792B30E}" presName="node" presStyleLbl="node1" presStyleIdx="7" presStyleCnt="8">
        <dgm:presLayoutVars>
          <dgm:bulletEnabled val="1"/>
        </dgm:presLayoutVars>
      </dgm:prSet>
      <dgm:spPr/>
    </dgm:pt>
  </dgm:ptLst>
  <dgm:cxnLst>
    <dgm:cxn modelId="{8456E107-BCDD-411D-84B2-1D06B8B91AA9}" type="presOf" srcId="{98C9D80C-6D7C-45A8-B4E3-1BCCB703F133}" destId="{B0C9ADF1-A38F-4815-B533-4B8B51FBB4CA}" srcOrd="0" destOrd="0" presId="urn:microsoft.com/office/officeart/2005/8/layout/process5"/>
    <dgm:cxn modelId="{F26FA40E-DAD0-4496-9C73-AF265714A17B}" srcId="{D8DDDAD2-AC3D-4165-9757-3FA15124B63D}" destId="{EB675FC9-7FFD-47D9-93E2-BFE9C5CC40AE}" srcOrd="3" destOrd="0" parTransId="{A13F7D7A-047C-4518-9578-5129E777FFF5}" sibTransId="{BC0EADA0-B47C-40D9-82C9-1444DF0942B8}"/>
    <dgm:cxn modelId="{564ACB11-18D4-4C4E-9A2C-F89A7616C71A}" type="presOf" srcId="{87B49E98-5CD5-4BB3-9A45-3E3806B3EC3F}" destId="{817A77BC-A8CE-4FF7-8B70-20439744CF70}" srcOrd="1" destOrd="0" presId="urn:microsoft.com/office/officeart/2005/8/layout/process5"/>
    <dgm:cxn modelId="{93EC5416-95D6-4FA4-875D-A7C168FF8F53}" type="presOf" srcId="{8FBD234C-5D63-4AE3-B37A-D0B782BC87E7}" destId="{52165F9A-670A-4C88-A502-613139CE7F41}" srcOrd="1" destOrd="0" presId="urn:microsoft.com/office/officeart/2005/8/layout/process5"/>
    <dgm:cxn modelId="{CCA84028-C307-484F-88B9-4A8A3E5476C9}" type="presOf" srcId="{56DBD987-5FC8-4CB5-958B-1F883FA716CC}" destId="{241184D7-79A4-4F17-81FA-34EA96ECE0D4}" srcOrd="0" destOrd="0" presId="urn:microsoft.com/office/officeart/2005/8/layout/process5"/>
    <dgm:cxn modelId="{86E7CF35-60CF-4495-8966-264683EB4625}" type="presOf" srcId="{2D9963F8-0F3F-40F9-9189-B0D3A299EFB0}" destId="{8FC38DDF-8F4D-4B68-AB5E-D2B9DAEF43EA}" srcOrd="0" destOrd="0" presId="urn:microsoft.com/office/officeart/2005/8/layout/process5"/>
    <dgm:cxn modelId="{15396B38-2B98-484F-807D-BF3EFCA1BAC5}" srcId="{D8DDDAD2-AC3D-4165-9757-3FA15124B63D}" destId="{DBB6DF07-EDA0-4806-AF3D-B5E146108FB7}" srcOrd="4" destOrd="0" parTransId="{12CA1BA8-DB2E-4B36-8B64-CC8EDFE63E90}" sibTransId="{98C9D80C-6D7C-45A8-B4E3-1BCCB703F133}"/>
    <dgm:cxn modelId="{FA596C3E-EED4-4306-A822-06B92C47314F}" type="presOf" srcId="{9A9DF2B5-0A67-4B40-A6E0-F63B4C43F6E5}" destId="{200E8440-B01D-4109-A8BE-CE85B27D6C2B}" srcOrd="1" destOrd="0" presId="urn:microsoft.com/office/officeart/2005/8/layout/process5"/>
    <dgm:cxn modelId="{45E6DD40-CCD8-44C2-BDC3-CCEC39D70650}" type="presOf" srcId="{BC0EADA0-B47C-40D9-82C9-1444DF0942B8}" destId="{CC62351F-B693-4B4D-B8FB-4E374D206E22}" srcOrd="1" destOrd="0" presId="urn:microsoft.com/office/officeart/2005/8/layout/process5"/>
    <dgm:cxn modelId="{FF22D861-E7C6-4164-B9C3-BF013B127C35}" srcId="{D8DDDAD2-AC3D-4165-9757-3FA15124B63D}" destId="{735311FA-24EA-4369-BBE4-4C4808D1DBEE}" srcOrd="6" destOrd="0" parTransId="{E6F022C7-0922-4A6C-97F7-ABEDC1CF88F4}" sibTransId="{9A9DF2B5-0A67-4B40-A6E0-F63B4C43F6E5}"/>
    <dgm:cxn modelId="{C529ED45-DACC-45FF-922C-57562F1C8999}" srcId="{D8DDDAD2-AC3D-4165-9757-3FA15124B63D}" destId="{C8F11F05-E46D-4B8A-B59F-221C6A3244E2}" srcOrd="1" destOrd="0" parTransId="{8737572D-0D3B-461E-B64E-EB435E0552E8}" sibTransId="{D47275BA-42B9-4176-8E0A-4340B8695755}"/>
    <dgm:cxn modelId="{65C1A848-3FF6-4B15-84F5-52561037B93E}" srcId="{D8DDDAD2-AC3D-4165-9757-3FA15124B63D}" destId="{BD297D94-B2FB-4F98-9783-E3D3F792B30E}" srcOrd="7" destOrd="0" parTransId="{BF0D2784-FD5C-4C0B-880E-C3193CB81251}" sibTransId="{80E435A4-1BA4-4448-B591-10C72D241A5D}"/>
    <dgm:cxn modelId="{F2ED3E4B-3436-445B-8D0A-2433E80853FB}" type="presOf" srcId="{BD297D94-B2FB-4F98-9783-E3D3F792B30E}" destId="{8A73E7B9-FDEF-482F-A68C-3E49E13AD44C}" srcOrd="0" destOrd="0" presId="urn:microsoft.com/office/officeart/2005/8/layout/process5"/>
    <dgm:cxn modelId="{2A8BC74B-01C6-48D2-A9A6-526E20557646}" srcId="{D8DDDAD2-AC3D-4165-9757-3FA15124B63D}" destId="{2D9963F8-0F3F-40F9-9189-B0D3A299EFB0}" srcOrd="0" destOrd="0" parTransId="{A27D4D60-6DB8-4D15-880C-D16CEA0B8E7F}" sibTransId="{87B49E98-5CD5-4BB3-9A45-3E3806B3EC3F}"/>
    <dgm:cxn modelId="{F83A0D6D-CCC8-4A70-912B-8E7FA3216508}" type="presOf" srcId="{D47275BA-42B9-4176-8E0A-4340B8695755}" destId="{609E4B48-8E4C-4929-983D-C5AA036A74D0}" srcOrd="0" destOrd="0" presId="urn:microsoft.com/office/officeart/2005/8/layout/process5"/>
    <dgm:cxn modelId="{FE081F78-618B-40A0-88A3-4D2DDAD04431}" type="presOf" srcId="{8384A3A0-8138-40CD-9C81-F8B9818D0BA4}" destId="{34572B4D-D04D-4F12-A679-DBAEB54975E8}" srcOrd="1" destOrd="0" presId="urn:microsoft.com/office/officeart/2005/8/layout/process5"/>
    <dgm:cxn modelId="{1E1B7E79-DFE5-491F-BDBF-7B48806DEFF2}" type="presOf" srcId="{DBB6DF07-EDA0-4806-AF3D-B5E146108FB7}" destId="{0DAB0ACE-B1CD-4E8B-98A9-FFED6C6ECD3D}" srcOrd="0" destOrd="0" presId="urn:microsoft.com/office/officeart/2005/8/layout/process5"/>
    <dgm:cxn modelId="{560FC285-46DE-4913-9E6A-5B145AED175F}" type="presOf" srcId="{BC0EADA0-B47C-40D9-82C9-1444DF0942B8}" destId="{F3478EFC-6BDD-4AC7-9C8D-788485CC26BE}" srcOrd="0" destOrd="0" presId="urn:microsoft.com/office/officeart/2005/8/layout/process5"/>
    <dgm:cxn modelId="{C5665C99-AE7A-4369-8A21-CE528AA75249}" type="presOf" srcId="{D47275BA-42B9-4176-8E0A-4340B8695755}" destId="{E64238F8-2013-4312-B12B-19C3EEBC30A9}" srcOrd="1" destOrd="0" presId="urn:microsoft.com/office/officeart/2005/8/layout/process5"/>
    <dgm:cxn modelId="{EE6804AC-42A1-4473-BBF6-D47CB6A8D435}" type="presOf" srcId="{98C9D80C-6D7C-45A8-B4E3-1BCCB703F133}" destId="{F3199A5E-907D-4E2F-A41C-8355671CE89F}" srcOrd="1" destOrd="0" presId="urn:microsoft.com/office/officeart/2005/8/layout/process5"/>
    <dgm:cxn modelId="{B70331BE-EB47-4A9C-A2ED-4FBD05B0A206}" type="presOf" srcId="{732F9A81-18E1-456E-A31C-AA711EC55F3B}" destId="{1EB9185C-A5A6-4F27-89FC-9CE0DD14C3D8}" srcOrd="0" destOrd="0" presId="urn:microsoft.com/office/officeart/2005/8/layout/process5"/>
    <dgm:cxn modelId="{E19F15C0-CC75-4CE4-A283-2423472324C8}" srcId="{D8DDDAD2-AC3D-4165-9757-3FA15124B63D}" destId="{732F9A81-18E1-456E-A31C-AA711EC55F3B}" srcOrd="5" destOrd="0" parTransId="{EDB07668-6399-452F-8234-B14F6E9D926E}" sibTransId="{8FBD234C-5D63-4AE3-B37A-D0B782BC87E7}"/>
    <dgm:cxn modelId="{C3F4AFC5-AD4F-4040-A3D2-C8D4700C25FF}" type="presOf" srcId="{C8F11F05-E46D-4B8A-B59F-221C6A3244E2}" destId="{9CFD77C2-5538-45F3-A55E-728DEEC349E0}" srcOrd="0" destOrd="0" presId="urn:microsoft.com/office/officeart/2005/8/layout/process5"/>
    <dgm:cxn modelId="{61F7D0CB-FBB3-426C-AA4E-DF2D5400220C}" type="presOf" srcId="{735311FA-24EA-4369-BBE4-4C4808D1DBEE}" destId="{1CA3669B-9C03-40DB-8285-5752096E451D}" srcOrd="0" destOrd="0" presId="urn:microsoft.com/office/officeart/2005/8/layout/process5"/>
    <dgm:cxn modelId="{1C4835D2-4187-4F47-B7E6-5E28763BC500}" srcId="{D8DDDAD2-AC3D-4165-9757-3FA15124B63D}" destId="{56DBD987-5FC8-4CB5-958B-1F883FA716CC}" srcOrd="2" destOrd="0" parTransId="{8251A7A7-8E2D-4CD9-91A8-C4F9D05F8B6E}" sibTransId="{8384A3A0-8138-40CD-9C81-F8B9818D0BA4}"/>
    <dgm:cxn modelId="{ECCE53D2-05F5-4C35-BF76-89297C487B4B}" type="presOf" srcId="{EB675FC9-7FFD-47D9-93E2-BFE9C5CC40AE}" destId="{59FAF74E-EFD6-4E6F-A13B-0905A77EB404}" srcOrd="0" destOrd="0" presId="urn:microsoft.com/office/officeart/2005/8/layout/process5"/>
    <dgm:cxn modelId="{6A0B1BE0-1AC3-43F4-8C31-85A196C661DB}" type="presOf" srcId="{8384A3A0-8138-40CD-9C81-F8B9818D0BA4}" destId="{6A0135B5-7C06-4541-9180-DD69DC61FDE0}" srcOrd="0" destOrd="0" presId="urn:microsoft.com/office/officeart/2005/8/layout/process5"/>
    <dgm:cxn modelId="{9FCB69E4-E26E-4C8F-88B6-108A045BE487}" type="presOf" srcId="{D8DDDAD2-AC3D-4165-9757-3FA15124B63D}" destId="{653DA118-E733-4EBD-A336-AC0E76866DF3}" srcOrd="0" destOrd="0" presId="urn:microsoft.com/office/officeart/2005/8/layout/process5"/>
    <dgm:cxn modelId="{9F90CFE9-28DD-4EEB-9734-8A7D2201A031}" type="presOf" srcId="{8FBD234C-5D63-4AE3-B37A-D0B782BC87E7}" destId="{DEE03614-7254-4B09-9C7E-A27B9B23EDF5}" srcOrd="0" destOrd="0" presId="urn:microsoft.com/office/officeart/2005/8/layout/process5"/>
    <dgm:cxn modelId="{17F5E2F2-AF79-4F0D-9941-9AED07FF1C8C}" type="presOf" srcId="{9A9DF2B5-0A67-4B40-A6E0-F63B4C43F6E5}" destId="{B6986B82-EE4B-46BF-A510-C4C7D626D191}" srcOrd="0" destOrd="0" presId="urn:microsoft.com/office/officeart/2005/8/layout/process5"/>
    <dgm:cxn modelId="{94D094F3-E71F-4D1A-80E9-495B4F77432D}" type="presOf" srcId="{87B49E98-5CD5-4BB3-9A45-3E3806B3EC3F}" destId="{21AAE818-526E-4EE5-8454-DC63146D5134}" srcOrd="0" destOrd="0" presId="urn:microsoft.com/office/officeart/2005/8/layout/process5"/>
    <dgm:cxn modelId="{1FAED8F0-C362-436B-B9DF-89B12562DE12}" type="presParOf" srcId="{653DA118-E733-4EBD-A336-AC0E76866DF3}" destId="{8FC38DDF-8F4D-4B68-AB5E-D2B9DAEF43EA}" srcOrd="0" destOrd="0" presId="urn:microsoft.com/office/officeart/2005/8/layout/process5"/>
    <dgm:cxn modelId="{872EF129-1ADE-444F-8EE4-61019FE0CC41}" type="presParOf" srcId="{653DA118-E733-4EBD-A336-AC0E76866DF3}" destId="{21AAE818-526E-4EE5-8454-DC63146D5134}" srcOrd="1" destOrd="0" presId="urn:microsoft.com/office/officeart/2005/8/layout/process5"/>
    <dgm:cxn modelId="{19BA5D74-91C6-4527-8C27-980746789865}" type="presParOf" srcId="{21AAE818-526E-4EE5-8454-DC63146D5134}" destId="{817A77BC-A8CE-4FF7-8B70-20439744CF70}" srcOrd="0" destOrd="0" presId="urn:microsoft.com/office/officeart/2005/8/layout/process5"/>
    <dgm:cxn modelId="{CAAC6CE3-DA02-4FBB-870A-60020FE42D69}" type="presParOf" srcId="{653DA118-E733-4EBD-A336-AC0E76866DF3}" destId="{9CFD77C2-5538-45F3-A55E-728DEEC349E0}" srcOrd="2" destOrd="0" presId="urn:microsoft.com/office/officeart/2005/8/layout/process5"/>
    <dgm:cxn modelId="{A94E3610-ADDC-47AB-B56E-633CE8CD141B}" type="presParOf" srcId="{653DA118-E733-4EBD-A336-AC0E76866DF3}" destId="{609E4B48-8E4C-4929-983D-C5AA036A74D0}" srcOrd="3" destOrd="0" presId="urn:microsoft.com/office/officeart/2005/8/layout/process5"/>
    <dgm:cxn modelId="{72CAADAE-A64C-4EE2-8A9B-9C2EBE7F1081}" type="presParOf" srcId="{609E4B48-8E4C-4929-983D-C5AA036A74D0}" destId="{E64238F8-2013-4312-B12B-19C3EEBC30A9}" srcOrd="0" destOrd="0" presId="urn:microsoft.com/office/officeart/2005/8/layout/process5"/>
    <dgm:cxn modelId="{AA54DB2D-63D9-4F64-BA75-EC335628CAE9}" type="presParOf" srcId="{653DA118-E733-4EBD-A336-AC0E76866DF3}" destId="{241184D7-79A4-4F17-81FA-34EA96ECE0D4}" srcOrd="4" destOrd="0" presId="urn:microsoft.com/office/officeart/2005/8/layout/process5"/>
    <dgm:cxn modelId="{AB0AED16-FCE1-4375-8348-8271E262C7E2}" type="presParOf" srcId="{653DA118-E733-4EBD-A336-AC0E76866DF3}" destId="{6A0135B5-7C06-4541-9180-DD69DC61FDE0}" srcOrd="5" destOrd="0" presId="urn:microsoft.com/office/officeart/2005/8/layout/process5"/>
    <dgm:cxn modelId="{C65475E4-3596-4063-B7D8-3BD1E47A4DFC}" type="presParOf" srcId="{6A0135B5-7C06-4541-9180-DD69DC61FDE0}" destId="{34572B4D-D04D-4F12-A679-DBAEB54975E8}" srcOrd="0" destOrd="0" presId="urn:microsoft.com/office/officeart/2005/8/layout/process5"/>
    <dgm:cxn modelId="{E88EE089-EFED-4587-B331-E00BC645260B}" type="presParOf" srcId="{653DA118-E733-4EBD-A336-AC0E76866DF3}" destId="{59FAF74E-EFD6-4E6F-A13B-0905A77EB404}" srcOrd="6" destOrd="0" presId="urn:microsoft.com/office/officeart/2005/8/layout/process5"/>
    <dgm:cxn modelId="{474739AC-7EEA-4116-8F91-85C8F3A1864D}" type="presParOf" srcId="{653DA118-E733-4EBD-A336-AC0E76866DF3}" destId="{F3478EFC-6BDD-4AC7-9C8D-788485CC26BE}" srcOrd="7" destOrd="0" presId="urn:microsoft.com/office/officeart/2005/8/layout/process5"/>
    <dgm:cxn modelId="{B8798CE1-78D7-4A54-AF6F-D202CE6D866B}" type="presParOf" srcId="{F3478EFC-6BDD-4AC7-9C8D-788485CC26BE}" destId="{CC62351F-B693-4B4D-B8FB-4E374D206E22}" srcOrd="0" destOrd="0" presId="urn:microsoft.com/office/officeart/2005/8/layout/process5"/>
    <dgm:cxn modelId="{37CBDA29-389A-40C2-A591-ED3F4BB50451}" type="presParOf" srcId="{653DA118-E733-4EBD-A336-AC0E76866DF3}" destId="{0DAB0ACE-B1CD-4E8B-98A9-FFED6C6ECD3D}" srcOrd="8" destOrd="0" presId="urn:microsoft.com/office/officeart/2005/8/layout/process5"/>
    <dgm:cxn modelId="{7B766DEB-D36B-4841-8D05-71F6F2FC63FF}" type="presParOf" srcId="{653DA118-E733-4EBD-A336-AC0E76866DF3}" destId="{B0C9ADF1-A38F-4815-B533-4B8B51FBB4CA}" srcOrd="9" destOrd="0" presId="urn:microsoft.com/office/officeart/2005/8/layout/process5"/>
    <dgm:cxn modelId="{91AFAB31-9C34-4808-AA21-486B733E1295}" type="presParOf" srcId="{B0C9ADF1-A38F-4815-B533-4B8B51FBB4CA}" destId="{F3199A5E-907D-4E2F-A41C-8355671CE89F}" srcOrd="0" destOrd="0" presId="urn:microsoft.com/office/officeart/2005/8/layout/process5"/>
    <dgm:cxn modelId="{F7C5568C-4ECD-40A2-A3A5-1FE6AD4D2773}" type="presParOf" srcId="{653DA118-E733-4EBD-A336-AC0E76866DF3}" destId="{1EB9185C-A5A6-4F27-89FC-9CE0DD14C3D8}" srcOrd="10" destOrd="0" presId="urn:microsoft.com/office/officeart/2005/8/layout/process5"/>
    <dgm:cxn modelId="{241CDE03-A458-4C88-9D33-A5705A505C17}" type="presParOf" srcId="{653DA118-E733-4EBD-A336-AC0E76866DF3}" destId="{DEE03614-7254-4B09-9C7E-A27B9B23EDF5}" srcOrd="11" destOrd="0" presId="urn:microsoft.com/office/officeart/2005/8/layout/process5"/>
    <dgm:cxn modelId="{EE232A10-A3A9-4E0F-91B5-96605055D521}" type="presParOf" srcId="{DEE03614-7254-4B09-9C7E-A27B9B23EDF5}" destId="{52165F9A-670A-4C88-A502-613139CE7F41}" srcOrd="0" destOrd="0" presId="urn:microsoft.com/office/officeart/2005/8/layout/process5"/>
    <dgm:cxn modelId="{F1F86175-FE86-4B52-96F0-F1391AA95242}" type="presParOf" srcId="{653DA118-E733-4EBD-A336-AC0E76866DF3}" destId="{1CA3669B-9C03-40DB-8285-5752096E451D}" srcOrd="12" destOrd="0" presId="urn:microsoft.com/office/officeart/2005/8/layout/process5"/>
    <dgm:cxn modelId="{4CADFF13-8B12-43F7-B0C4-C9630BBACE41}" type="presParOf" srcId="{653DA118-E733-4EBD-A336-AC0E76866DF3}" destId="{B6986B82-EE4B-46BF-A510-C4C7D626D191}" srcOrd="13" destOrd="0" presId="urn:microsoft.com/office/officeart/2005/8/layout/process5"/>
    <dgm:cxn modelId="{A4EBCFCB-AEC1-41CB-8657-C289CD758521}" type="presParOf" srcId="{B6986B82-EE4B-46BF-A510-C4C7D626D191}" destId="{200E8440-B01D-4109-A8BE-CE85B27D6C2B}" srcOrd="0" destOrd="0" presId="urn:microsoft.com/office/officeart/2005/8/layout/process5"/>
    <dgm:cxn modelId="{EF289F4D-0D4C-4F67-A5EF-4FA50D7F996D}" type="presParOf" srcId="{653DA118-E733-4EBD-A336-AC0E76866DF3}" destId="{8A73E7B9-FDEF-482F-A68C-3E49E13AD44C}"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38DDF-8F4D-4B68-AB5E-D2B9DAEF43EA}">
      <dsp:nvSpPr>
        <dsp:cNvPr id="0" name=""/>
        <dsp:cNvSpPr/>
      </dsp:nvSpPr>
      <dsp:spPr>
        <a:xfrm>
          <a:off x="1006058"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rgbClr val="FF0000"/>
              </a:solidFill>
            </a:rPr>
            <a:t>Mission Statement</a:t>
          </a:r>
        </a:p>
      </dsp:txBody>
      <dsp:txXfrm>
        <a:off x="1038738" y="35539"/>
        <a:ext cx="1794263" cy="1050414"/>
      </dsp:txXfrm>
    </dsp:sp>
    <dsp:sp modelId="{21AAE818-526E-4EE5-8454-DC63146D5134}">
      <dsp:nvSpPr>
        <dsp:cNvPr id="0" name=""/>
        <dsp:cNvSpPr/>
      </dsp:nvSpPr>
      <dsp:spPr>
        <a:xfrm>
          <a:off x="3029329"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22390"/>
        <a:ext cx="275968" cy="276712"/>
      </dsp:txXfrm>
    </dsp:sp>
    <dsp:sp modelId="{9CFD77C2-5538-45F3-A55E-728DEEC349E0}">
      <dsp:nvSpPr>
        <dsp:cNvPr id="0" name=""/>
        <dsp:cNvSpPr/>
      </dsp:nvSpPr>
      <dsp:spPr>
        <a:xfrm>
          <a:off x="3609531"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3642211" y="35539"/>
        <a:ext cx="1794263" cy="1050414"/>
      </dsp:txXfrm>
    </dsp:sp>
    <dsp:sp modelId="{609E4B48-8E4C-4929-983D-C5AA036A74D0}">
      <dsp:nvSpPr>
        <dsp:cNvPr id="0" name=""/>
        <dsp:cNvSpPr/>
      </dsp:nvSpPr>
      <dsp:spPr>
        <a:xfrm>
          <a:off x="5632802"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5632802" y="422390"/>
        <a:ext cx="275968" cy="276712"/>
      </dsp:txXfrm>
    </dsp:sp>
    <dsp:sp modelId="{241184D7-79A4-4F17-81FA-34EA96ECE0D4}">
      <dsp:nvSpPr>
        <dsp:cNvPr id="0" name=""/>
        <dsp:cNvSpPr/>
      </dsp:nvSpPr>
      <dsp:spPr>
        <a:xfrm>
          <a:off x="6213004"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6245684" y="35539"/>
        <a:ext cx="1794263" cy="1050414"/>
      </dsp:txXfrm>
    </dsp:sp>
    <dsp:sp modelId="{6A0135B5-7C06-4541-9180-DD69DC61FDE0}">
      <dsp:nvSpPr>
        <dsp:cNvPr id="0" name=""/>
        <dsp:cNvSpPr/>
      </dsp:nvSpPr>
      <dsp:spPr>
        <a:xfrm rot="5400000">
          <a:off x="6945696" y="124880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7004460" y="1282280"/>
        <a:ext cx="276712" cy="275968"/>
      </dsp:txXfrm>
    </dsp:sp>
    <dsp:sp modelId="{59FAF74E-EFD6-4E6F-A13B-0905A77EB404}">
      <dsp:nvSpPr>
        <dsp:cNvPr id="0" name=""/>
        <dsp:cNvSpPr/>
      </dsp:nvSpPr>
      <dsp:spPr>
        <a:xfrm>
          <a:off x="6213004"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6245684" y="1895163"/>
        <a:ext cx="1794263" cy="1050414"/>
      </dsp:txXfrm>
    </dsp:sp>
    <dsp:sp modelId="{F3478EFC-6BDD-4AC7-9C8D-788485CC26BE}">
      <dsp:nvSpPr>
        <dsp:cNvPr id="0" name=""/>
        <dsp:cNvSpPr/>
      </dsp:nvSpPr>
      <dsp:spPr>
        <a:xfrm rot="10800000">
          <a:off x="5655117"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773389" y="2282014"/>
        <a:ext cx="275968" cy="276712"/>
      </dsp:txXfrm>
    </dsp:sp>
    <dsp:sp modelId="{0DAB0ACE-B1CD-4E8B-98A9-FFED6C6ECD3D}">
      <dsp:nvSpPr>
        <dsp:cNvPr id="0" name=""/>
        <dsp:cNvSpPr/>
      </dsp:nvSpPr>
      <dsp:spPr>
        <a:xfrm>
          <a:off x="3609531" y="1862483"/>
          <a:ext cx="1859623" cy="1115774"/>
        </a:xfrm>
        <a:prstGeom prst="roundRect">
          <a:avLst>
            <a:gd name="adj" fmla="val 10000"/>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3642211" y="1895163"/>
        <a:ext cx="1794263" cy="1050414"/>
      </dsp:txXfrm>
    </dsp:sp>
    <dsp:sp modelId="{B0C9ADF1-A38F-4815-B533-4B8B51FBB4CA}">
      <dsp:nvSpPr>
        <dsp:cNvPr id="0" name=""/>
        <dsp:cNvSpPr/>
      </dsp:nvSpPr>
      <dsp:spPr>
        <a:xfrm rot="10800000">
          <a:off x="3051644"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3169916" y="2282014"/>
        <a:ext cx="275968" cy="276712"/>
      </dsp:txXfrm>
    </dsp:sp>
    <dsp:sp modelId="{1EB9185C-A5A6-4F27-89FC-9CE0DD14C3D8}">
      <dsp:nvSpPr>
        <dsp:cNvPr id="0" name=""/>
        <dsp:cNvSpPr/>
      </dsp:nvSpPr>
      <dsp:spPr>
        <a:xfrm>
          <a:off x="1006058"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1038738" y="1895163"/>
        <a:ext cx="1794263" cy="1050414"/>
      </dsp:txXfrm>
    </dsp:sp>
    <dsp:sp modelId="{DEE03614-7254-4B09-9C7E-A27B9B23EDF5}">
      <dsp:nvSpPr>
        <dsp:cNvPr id="0" name=""/>
        <dsp:cNvSpPr/>
      </dsp:nvSpPr>
      <dsp:spPr>
        <a:xfrm rot="5400000">
          <a:off x="1738750" y="3108431"/>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797514" y="3141904"/>
        <a:ext cx="276712" cy="275968"/>
      </dsp:txXfrm>
    </dsp:sp>
    <dsp:sp modelId="{1CA3669B-9C03-40DB-8285-5752096E451D}">
      <dsp:nvSpPr>
        <dsp:cNvPr id="0" name=""/>
        <dsp:cNvSpPr/>
      </dsp:nvSpPr>
      <dsp:spPr>
        <a:xfrm>
          <a:off x="1006058"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0" kern="1200" dirty="0">
            <a:solidFill>
              <a:schemeClr val="tx1"/>
            </a:solidFill>
          </a:endParaRPr>
        </a:p>
      </dsp:txBody>
      <dsp:txXfrm>
        <a:off x="1038738" y="3754787"/>
        <a:ext cx="1794263" cy="1050414"/>
      </dsp:txXfrm>
    </dsp:sp>
    <dsp:sp modelId="{B6986B82-EE4B-46BF-A510-C4C7D626D191}">
      <dsp:nvSpPr>
        <dsp:cNvPr id="0" name=""/>
        <dsp:cNvSpPr/>
      </dsp:nvSpPr>
      <dsp:spPr>
        <a:xfrm>
          <a:off x="3029329" y="4049400"/>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141637"/>
        <a:ext cx="275968" cy="276712"/>
      </dsp:txXfrm>
    </dsp:sp>
    <dsp:sp modelId="{8A73E7B9-FDEF-482F-A68C-3E49E13AD44C}">
      <dsp:nvSpPr>
        <dsp:cNvPr id="0" name=""/>
        <dsp:cNvSpPr/>
      </dsp:nvSpPr>
      <dsp:spPr>
        <a:xfrm>
          <a:off x="3609531"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kern="1200" dirty="0"/>
        </a:p>
      </dsp:txBody>
      <dsp:txXfrm>
        <a:off x="3642211" y="3754787"/>
        <a:ext cx="1794263" cy="10504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38DDF-8F4D-4B68-AB5E-D2B9DAEF43EA}">
      <dsp:nvSpPr>
        <dsp:cNvPr id="0" name=""/>
        <dsp:cNvSpPr/>
      </dsp:nvSpPr>
      <dsp:spPr>
        <a:xfrm>
          <a:off x="1006058"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Mission Statement</a:t>
          </a:r>
        </a:p>
      </dsp:txBody>
      <dsp:txXfrm>
        <a:off x="1038738" y="35539"/>
        <a:ext cx="1794263" cy="1050414"/>
      </dsp:txXfrm>
    </dsp:sp>
    <dsp:sp modelId="{21AAE818-526E-4EE5-8454-DC63146D5134}">
      <dsp:nvSpPr>
        <dsp:cNvPr id="0" name=""/>
        <dsp:cNvSpPr/>
      </dsp:nvSpPr>
      <dsp:spPr>
        <a:xfrm>
          <a:off x="3029329"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22390"/>
        <a:ext cx="275968" cy="276712"/>
      </dsp:txXfrm>
    </dsp:sp>
    <dsp:sp modelId="{9CFD77C2-5538-45F3-A55E-728DEEC349E0}">
      <dsp:nvSpPr>
        <dsp:cNvPr id="0" name=""/>
        <dsp:cNvSpPr/>
      </dsp:nvSpPr>
      <dsp:spPr>
        <a:xfrm>
          <a:off x="3609531"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rgbClr val="FF0000"/>
              </a:solidFill>
            </a:rPr>
            <a:t>Rationale</a:t>
          </a:r>
        </a:p>
      </dsp:txBody>
      <dsp:txXfrm>
        <a:off x="3642211" y="35539"/>
        <a:ext cx="1794263" cy="1050414"/>
      </dsp:txXfrm>
    </dsp:sp>
    <dsp:sp modelId="{609E4B48-8E4C-4929-983D-C5AA036A74D0}">
      <dsp:nvSpPr>
        <dsp:cNvPr id="0" name=""/>
        <dsp:cNvSpPr/>
      </dsp:nvSpPr>
      <dsp:spPr>
        <a:xfrm>
          <a:off x="5632802"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5632802" y="422390"/>
        <a:ext cx="275968" cy="276712"/>
      </dsp:txXfrm>
    </dsp:sp>
    <dsp:sp modelId="{241184D7-79A4-4F17-81FA-34EA96ECE0D4}">
      <dsp:nvSpPr>
        <dsp:cNvPr id="0" name=""/>
        <dsp:cNvSpPr/>
      </dsp:nvSpPr>
      <dsp:spPr>
        <a:xfrm>
          <a:off x="6213004"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6245684" y="35539"/>
        <a:ext cx="1794263" cy="1050414"/>
      </dsp:txXfrm>
    </dsp:sp>
    <dsp:sp modelId="{6A0135B5-7C06-4541-9180-DD69DC61FDE0}">
      <dsp:nvSpPr>
        <dsp:cNvPr id="0" name=""/>
        <dsp:cNvSpPr/>
      </dsp:nvSpPr>
      <dsp:spPr>
        <a:xfrm rot="5400000">
          <a:off x="6945696" y="124880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7004460" y="1282280"/>
        <a:ext cx="276712" cy="275968"/>
      </dsp:txXfrm>
    </dsp:sp>
    <dsp:sp modelId="{59FAF74E-EFD6-4E6F-A13B-0905A77EB404}">
      <dsp:nvSpPr>
        <dsp:cNvPr id="0" name=""/>
        <dsp:cNvSpPr/>
      </dsp:nvSpPr>
      <dsp:spPr>
        <a:xfrm>
          <a:off x="6213004"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6245684" y="1895163"/>
        <a:ext cx="1794263" cy="1050414"/>
      </dsp:txXfrm>
    </dsp:sp>
    <dsp:sp modelId="{F3478EFC-6BDD-4AC7-9C8D-788485CC26BE}">
      <dsp:nvSpPr>
        <dsp:cNvPr id="0" name=""/>
        <dsp:cNvSpPr/>
      </dsp:nvSpPr>
      <dsp:spPr>
        <a:xfrm rot="10800000">
          <a:off x="5655117"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773389" y="2282014"/>
        <a:ext cx="275968" cy="276712"/>
      </dsp:txXfrm>
    </dsp:sp>
    <dsp:sp modelId="{0DAB0ACE-B1CD-4E8B-98A9-FFED6C6ECD3D}">
      <dsp:nvSpPr>
        <dsp:cNvPr id="0" name=""/>
        <dsp:cNvSpPr/>
      </dsp:nvSpPr>
      <dsp:spPr>
        <a:xfrm>
          <a:off x="3609531" y="1862483"/>
          <a:ext cx="1859623" cy="1115774"/>
        </a:xfrm>
        <a:prstGeom prst="roundRect">
          <a:avLst>
            <a:gd name="adj" fmla="val 10000"/>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3642211" y="1895163"/>
        <a:ext cx="1794263" cy="1050414"/>
      </dsp:txXfrm>
    </dsp:sp>
    <dsp:sp modelId="{B0C9ADF1-A38F-4815-B533-4B8B51FBB4CA}">
      <dsp:nvSpPr>
        <dsp:cNvPr id="0" name=""/>
        <dsp:cNvSpPr/>
      </dsp:nvSpPr>
      <dsp:spPr>
        <a:xfrm rot="10800000">
          <a:off x="3051644"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3169916" y="2282014"/>
        <a:ext cx="275968" cy="276712"/>
      </dsp:txXfrm>
    </dsp:sp>
    <dsp:sp modelId="{1EB9185C-A5A6-4F27-89FC-9CE0DD14C3D8}">
      <dsp:nvSpPr>
        <dsp:cNvPr id="0" name=""/>
        <dsp:cNvSpPr/>
      </dsp:nvSpPr>
      <dsp:spPr>
        <a:xfrm>
          <a:off x="1006058"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1038738" y="1895163"/>
        <a:ext cx="1794263" cy="1050414"/>
      </dsp:txXfrm>
    </dsp:sp>
    <dsp:sp modelId="{DEE03614-7254-4B09-9C7E-A27B9B23EDF5}">
      <dsp:nvSpPr>
        <dsp:cNvPr id="0" name=""/>
        <dsp:cNvSpPr/>
      </dsp:nvSpPr>
      <dsp:spPr>
        <a:xfrm rot="5400000">
          <a:off x="1738750" y="3108431"/>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797514" y="3141904"/>
        <a:ext cx="276712" cy="275968"/>
      </dsp:txXfrm>
    </dsp:sp>
    <dsp:sp modelId="{1CA3669B-9C03-40DB-8285-5752096E451D}">
      <dsp:nvSpPr>
        <dsp:cNvPr id="0" name=""/>
        <dsp:cNvSpPr/>
      </dsp:nvSpPr>
      <dsp:spPr>
        <a:xfrm>
          <a:off x="1006058"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0" kern="1200" dirty="0">
            <a:solidFill>
              <a:schemeClr val="tx1"/>
            </a:solidFill>
          </a:endParaRPr>
        </a:p>
      </dsp:txBody>
      <dsp:txXfrm>
        <a:off x="1038738" y="3754787"/>
        <a:ext cx="1794263" cy="1050414"/>
      </dsp:txXfrm>
    </dsp:sp>
    <dsp:sp modelId="{B6986B82-EE4B-46BF-A510-C4C7D626D191}">
      <dsp:nvSpPr>
        <dsp:cNvPr id="0" name=""/>
        <dsp:cNvSpPr/>
      </dsp:nvSpPr>
      <dsp:spPr>
        <a:xfrm>
          <a:off x="3029329" y="4049400"/>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141637"/>
        <a:ext cx="275968" cy="276712"/>
      </dsp:txXfrm>
    </dsp:sp>
    <dsp:sp modelId="{8A73E7B9-FDEF-482F-A68C-3E49E13AD44C}">
      <dsp:nvSpPr>
        <dsp:cNvPr id="0" name=""/>
        <dsp:cNvSpPr/>
      </dsp:nvSpPr>
      <dsp:spPr>
        <a:xfrm>
          <a:off x="3609531"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kern="1200" dirty="0"/>
        </a:p>
      </dsp:txBody>
      <dsp:txXfrm>
        <a:off x="3642211" y="3754787"/>
        <a:ext cx="1794263" cy="10504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38DDF-8F4D-4B68-AB5E-D2B9DAEF43EA}">
      <dsp:nvSpPr>
        <dsp:cNvPr id="0" name=""/>
        <dsp:cNvSpPr/>
      </dsp:nvSpPr>
      <dsp:spPr>
        <a:xfrm>
          <a:off x="1006058"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Mission Statement</a:t>
          </a:r>
        </a:p>
      </dsp:txBody>
      <dsp:txXfrm>
        <a:off x="1038738" y="35539"/>
        <a:ext cx="1794263" cy="1050414"/>
      </dsp:txXfrm>
    </dsp:sp>
    <dsp:sp modelId="{21AAE818-526E-4EE5-8454-DC63146D5134}">
      <dsp:nvSpPr>
        <dsp:cNvPr id="0" name=""/>
        <dsp:cNvSpPr/>
      </dsp:nvSpPr>
      <dsp:spPr>
        <a:xfrm>
          <a:off x="3029329"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22390"/>
        <a:ext cx="275968" cy="276712"/>
      </dsp:txXfrm>
    </dsp:sp>
    <dsp:sp modelId="{9CFD77C2-5538-45F3-A55E-728DEEC349E0}">
      <dsp:nvSpPr>
        <dsp:cNvPr id="0" name=""/>
        <dsp:cNvSpPr/>
      </dsp:nvSpPr>
      <dsp:spPr>
        <a:xfrm>
          <a:off x="3609531"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Rationale</a:t>
          </a:r>
        </a:p>
      </dsp:txBody>
      <dsp:txXfrm>
        <a:off x="3642211" y="35539"/>
        <a:ext cx="1794263" cy="1050414"/>
      </dsp:txXfrm>
    </dsp:sp>
    <dsp:sp modelId="{609E4B48-8E4C-4929-983D-C5AA036A74D0}">
      <dsp:nvSpPr>
        <dsp:cNvPr id="0" name=""/>
        <dsp:cNvSpPr/>
      </dsp:nvSpPr>
      <dsp:spPr>
        <a:xfrm>
          <a:off x="5632802"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5632802" y="422390"/>
        <a:ext cx="275968" cy="276712"/>
      </dsp:txXfrm>
    </dsp:sp>
    <dsp:sp modelId="{241184D7-79A4-4F17-81FA-34EA96ECE0D4}">
      <dsp:nvSpPr>
        <dsp:cNvPr id="0" name=""/>
        <dsp:cNvSpPr/>
      </dsp:nvSpPr>
      <dsp:spPr>
        <a:xfrm>
          <a:off x="6213004"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rgbClr val="FF0000"/>
              </a:solidFill>
            </a:rPr>
            <a:t>Desired Results</a:t>
          </a:r>
        </a:p>
      </dsp:txBody>
      <dsp:txXfrm>
        <a:off x="6245684" y="35539"/>
        <a:ext cx="1794263" cy="1050414"/>
      </dsp:txXfrm>
    </dsp:sp>
    <dsp:sp modelId="{6A0135B5-7C06-4541-9180-DD69DC61FDE0}">
      <dsp:nvSpPr>
        <dsp:cNvPr id="0" name=""/>
        <dsp:cNvSpPr/>
      </dsp:nvSpPr>
      <dsp:spPr>
        <a:xfrm rot="5400000">
          <a:off x="6945696" y="124880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7004460" y="1282280"/>
        <a:ext cx="276712" cy="275968"/>
      </dsp:txXfrm>
    </dsp:sp>
    <dsp:sp modelId="{59FAF74E-EFD6-4E6F-A13B-0905A77EB404}">
      <dsp:nvSpPr>
        <dsp:cNvPr id="0" name=""/>
        <dsp:cNvSpPr/>
      </dsp:nvSpPr>
      <dsp:spPr>
        <a:xfrm>
          <a:off x="6213004"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6245684" y="1895163"/>
        <a:ext cx="1794263" cy="1050414"/>
      </dsp:txXfrm>
    </dsp:sp>
    <dsp:sp modelId="{F3478EFC-6BDD-4AC7-9C8D-788485CC26BE}">
      <dsp:nvSpPr>
        <dsp:cNvPr id="0" name=""/>
        <dsp:cNvSpPr/>
      </dsp:nvSpPr>
      <dsp:spPr>
        <a:xfrm rot="10800000">
          <a:off x="5655117"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773389" y="2282014"/>
        <a:ext cx="275968" cy="276712"/>
      </dsp:txXfrm>
    </dsp:sp>
    <dsp:sp modelId="{0DAB0ACE-B1CD-4E8B-98A9-FFED6C6ECD3D}">
      <dsp:nvSpPr>
        <dsp:cNvPr id="0" name=""/>
        <dsp:cNvSpPr/>
      </dsp:nvSpPr>
      <dsp:spPr>
        <a:xfrm>
          <a:off x="3609531" y="1862483"/>
          <a:ext cx="1859623" cy="1115774"/>
        </a:xfrm>
        <a:prstGeom prst="roundRect">
          <a:avLst>
            <a:gd name="adj" fmla="val 10000"/>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3642211" y="1895163"/>
        <a:ext cx="1794263" cy="1050414"/>
      </dsp:txXfrm>
    </dsp:sp>
    <dsp:sp modelId="{B0C9ADF1-A38F-4815-B533-4B8B51FBB4CA}">
      <dsp:nvSpPr>
        <dsp:cNvPr id="0" name=""/>
        <dsp:cNvSpPr/>
      </dsp:nvSpPr>
      <dsp:spPr>
        <a:xfrm rot="10800000">
          <a:off x="3051644"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3169916" y="2282014"/>
        <a:ext cx="275968" cy="276712"/>
      </dsp:txXfrm>
    </dsp:sp>
    <dsp:sp modelId="{1EB9185C-A5A6-4F27-89FC-9CE0DD14C3D8}">
      <dsp:nvSpPr>
        <dsp:cNvPr id="0" name=""/>
        <dsp:cNvSpPr/>
      </dsp:nvSpPr>
      <dsp:spPr>
        <a:xfrm>
          <a:off x="1006058"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1038738" y="1895163"/>
        <a:ext cx="1794263" cy="1050414"/>
      </dsp:txXfrm>
    </dsp:sp>
    <dsp:sp modelId="{DEE03614-7254-4B09-9C7E-A27B9B23EDF5}">
      <dsp:nvSpPr>
        <dsp:cNvPr id="0" name=""/>
        <dsp:cNvSpPr/>
      </dsp:nvSpPr>
      <dsp:spPr>
        <a:xfrm rot="5400000">
          <a:off x="1738750" y="3108431"/>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797514" y="3141904"/>
        <a:ext cx="276712" cy="275968"/>
      </dsp:txXfrm>
    </dsp:sp>
    <dsp:sp modelId="{1CA3669B-9C03-40DB-8285-5752096E451D}">
      <dsp:nvSpPr>
        <dsp:cNvPr id="0" name=""/>
        <dsp:cNvSpPr/>
      </dsp:nvSpPr>
      <dsp:spPr>
        <a:xfrm>
          <a:off x="1006058"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0" kern="1200" dirty="0">
            <a:solidFill>
              <a:schemeClr val="tx1"/>
            </a:solidFill>
          </a:endParaRPr>
        </a:p>
      </dsp:txBody>
      <dsp:txXfrm>
        <a:off x="1038738" y="3754787"/>
        <a:ext cx="1794263" cy="1050414"/>
      </dsp:txXfrm>
    </dsp:sp>
    <dsp:sp modelId="{B6986B82-EE4B-46BF-A510-C4C7D626D191}">
      <dsp:nvSpPr>
        <dsp:cNvPr id="0" name=""/>
        <dsp:cNvSpPr/>
      </dsp:nvSpPr>
      <dsp:spPr>
        <a:xfrm>
          <a:off x="3029329" y="4049400"/>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141637"/>
        <a:ext cx="275968" cy="276712"/>
      </dsp:txXfrm>
    </dsp:sp>
    <dsp:sp modelId="{8A73E7B9-FDEF-482F-A68C-3E49E13AD44C}">
      <dsp:nvSpPr>
        <dsp:cNvPr id="0" name=""/>
        <dsp:cNvSpPr/>
      </dsp:nvSpPr>
      <dsp:spPr>
        <a:xfrm>
          <a:off x="3609531"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kern="1200" dirty="0"/>
        </a:p>
      </dsp:txBody>
      <dsp:txXfrm>
        <a:off x="3642211" y="3754787"/>
        <a:ext cx="1794263" cy="10504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38DDF-8F4D-4B68-AB5E-D2B9DAEF43EA}">
      <dsp:nvSpPr>
        <dsp:cNvPr id="0" name=""/>
        <dsp:cNvSpPr/>
      </dsp:nvSpPr>
      <dsp:spPr>
        <a:xfrm>
          <a:off x="1006058"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Mission Statement</a:t>
          </a:r>
        </a:p>
      </dsp:txBody>
      <dsp:txXfrm>
        <a:off x="1038738" y="35539"/>
        <a:ext cx="1794263" cy="1050414"/>
      </dsp:txXfrm>
    </dsp:sp>
    <dsp:sp modelId="{21AAE818-526E-4EE5-8454-DC63146D5134}">
      <dsp:nvSpPr>
        <dsp:cNvPr id="0" name=""/>
        <dsp:cNvSpPr/>
      </dsp:nvSpPr>
      <dsp:spPr>
        <a:xfrm>
          <a:off x="3029329"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22390"/>
        <a:ext cx="275968" cy="276712"/>
      </dsp:txXfrm>
    </dsp:sp>
    <dsp:sp modelId="{9CFD77C2-5538-45F3-A55E-728DEEC349E0}">
      <dsp:nvSpPr>
        <dsp:cNvPr id="0" name=""/>
        <dsp:cNvSpPr/>
      </dsp:nvSpPr>
      <dsp:spPr>
        <a:xfrm>
          <a:off x="3609531"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Rationale</a:t>
          </a:r>
        </a:p>
      </dsp:txBody>
      <dsp:txXfrm>
        <a:off x="3642211" y="35539"/>
        <a:ext cx="1794263" cy="1050414"/>
      </dsp:txXfrm>
    </dsp:sp>
    <dsp:sp modelId="{609E4B48-8E4C-4929-983D-C5AA036A74D0}">
      <dsp:nvSpPr>
        <dsp:cNvPr id="0" name=""/>
        <dsp:cNvSpPr/>
      </dsp:nvSpPr>
      <dsp:spPr>
        <a:xfrm>
          <a:off x="5632802"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5632802" y="422390"/>
        <a:ext cx="275968" cy="276712"/>
      </dsp:txXfrm>
    </dsp:sp>
    <dsp:sp modelId="{241184D7-79A4-4F17-81FA-34EA96ECE0D4}">
      <dsp:nvSpPr>
        <dsp:cNvPr id="0" name=""/>
        <dsp:cNvSpPr/>
      </dsp:nvSpPr>
      <dsp:spPr>
        <a:xfrm>
          <a:off x="6213004"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Desired Results</a:t>
          </a:r>
        </a:p>
      </dsp:txBody>
      <dsp:txXfrm>
        <a:off x="6245684" y="35539"/>
        <a:ext cx="1794263" cy="1050414"/>
      </dsp:txXfrm>
    </dsp:sp>
    <dsp:sp modelId="{6A0135B5-7C06-4541-9180-DD69DC61FDE0}">
      <dsp:nvSpPr>
        <dsp:cNvPr id="0" name=""/>
        <dsp:cNvSpPr/>
      </dsp:nvSpPr>
      <dsp:spPr>
        <a:xfrm rot="5400000">
          <a:off x="6945696" y="124880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7004460" y="1282280"/>
        <a:ext cx="276712" cy="275968"/>
      </dsp:txXfrm>
    </dsp:sp>
    <dsp:sp modelId="{59FAF74E-EFD6-4E6F-A13B-0905A77EB404}">
      <dsp:nvSpPr>
        <dsp:cNvPr id="0" name=""/>
        <dsp:cNvSpPr/>
      </dsp:nvSpPr>
      <dsp:spPr>
        <a:xfrm>
          <a:off x="6213004"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rgbClr val="FF0000"/>
              </a:solidFill>
            </a:rPr>
            <a:t>Baseline Data</a:t>
          </a:r>
        </a:p>
      </dsp:txBody>
      <dsp:txXfrm>
        <a:off x="6245684" y="1895163"/>
        <a:ext cx="1794263" cy="1050414"/>
      </dsp:txXfrm>
    </dsp:sp>
    <dsp:sp modelId="{F3478EFC-6BDD-4AC7-9C8D-788485CC26BE}">
      <dsp:nvSpPr>
        <dsp:cNvPr id="0" name=""/>
        <dsp:cNvSpPr/>
      </dsp:nvSpPr>
      <dsp:spPr>
        <a:xfrm rot="10800000">
          <a:off x="5655117"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773389" y="2282014"/>
        <a:ext cx="275968" cy="276712"/>
      </dsp:txXfrm>
    </dsp:sp>
    <dsp:sp modelId="{0DAB0ACE-B1CD-4E8B-98A9-FFED6C6ECD3D}">
      <dsp:nvSpPr>
        <dsp:cNvPr id="0" name=""/>
        <dsp:cNvSpPr/>
      </dsp:nvSpPr>
      <dsp:spPr>
        <a:xfrm>
          <a:off x="3609531" y="1862483"/>
          <a:ext cx="1859623" cy="1115774"/>
        </a:xfrm>
        <a:prstGeom prst="roundRect">
          <a:avLst>
            <a:gd name="adj" fmla="val 10000"/>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3642211" y="1895163"/>
        <a:ext cx="1794263" cy="1050414"/>
      </dsp:txXfrm>
    </dsp:sp>
    <dsp:sp modelId="{B0C9ADF1-A38F-4815-B533-4B8B51FBB4CA}">
      <dsp:nvSpPr>
        <dsp:cNvPr id="0" name=""/>
        <dsp:cNvSpPr/>
      </dsp:nvSpPr>
      <dsp:spPr>
        <a:xfrm rot="10800000">
          <a:off x="3051644"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3169916" y="2282014"/>
        <a:ext cx="275968" cy="276712"/>
      </dsp:txXfrm>
    </dsp:sp>
    <dsp:sp modelId="{1EB9185C-A5A6-4F27-89FC-9CE0DD14C3D8}">
      <dsp:nvSpPr>
        <dsp:cNvPr id="0" name=""/>
        <dsp:cNvSpPr/>
      </dsp:nvSpPr>
      <dsp:spPr>
        <a:xfrm>
          <a:off x="1006058"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1038738" y="1895163"/>
        <a:ext cx="1794263" cy="1050414"/>
      </dsp:txXfrm>
    </dsp:sp>
    <dsp:sp modelId="{DEE03614-7254-4B09-9C7E-A27B9B23EDF5}">
      <dsp:nvSpPr>
        <dsp:cNvPr id="0" name=""/>
        <dsp:cNvSpPr/>
      </dsp:nvSpPr>
      <dsp:spPr>
        <a:xfrm rot="5400000">
          <a:off x="1738750" y="3108431"/>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797514" y="3141904"/>
        <a:ext cx="276712" cy="275968"/>
      </dsp:txXfrm>
    </dsp:sp>
    <dsp:sp modelId="{1CA3669B-9C03-40DB-8285-5752096E451D}">
      <dsp:nvSpPr>
        <dsp:cNvPr id="0" name=""/>
        <dsp:cNvSpPr/>
      </dsp:nvSpPr>
      <dsp:spPr>
        <a:xfrm>
          <a:off x="1006058"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0" kern="1200" dirty="0">
            <a:solidFill>
              <a:schemeClr val="tx1"/>
            </a:solidFill>
          </a:endParaRPr>
        </a:p>
      </dsp:txBody>
      <dsp:txXfrm>
        <a:off x="1038738" y="3754787"/>
        <a:ext cx="1794263" cy="1050414"/>
      </dsp:txXfrm>
    </dsp:sp>
    <dsp:sp modelId="{B6986B82-EE4B-46BF-A510-C4C7D626D191}">
      <dsp:nvSpPr>
        <dsp:cNvPr id="0" name=""/>
        <dsp:cNvSpPr/>
      </dsp:nvSpPr>
      <dsp:spPr>
        <a:xfrm>
          <a:off x="3029329" y="4049400"/>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141637"/>
        <a:ext cx="275968" cy="276712"/>
      </dsp:txXfrm>
    </dsp:sp>
    <dsp:sp modelId="{8A73E7B9-FDEF-482F-A68C-3E49E13AD44C}">
      <dsp:nvSpPr>
        <dsp:cNvPr id="0" name=""/>
        <dsp:cNvSpPr/>
      </dsp:nvSpPr>
      <dsp:spPr>
        <a:xfrm>
          <a:off x="3609531"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kern="1200" dirty="0"/>
        </a:p>
      </dsp:txBody>
      <dsp:txXfrm>
        <a:off x="3642211" y="3754787"/>
        <a:ext cx="1794263" cy="10504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38DDF-8F4D-4B68-AB5E-D2B9DAEF43EA}">
      <dsp:nvSpPr>
        <dsp:cNvPr id="0" name=""/>
        <dsp:cNvSpPr/>
      </dsp:nvSpPr>
      <dsp:spPr>
        <a:xfrm>
          <a:off x="1006058"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Mission Statement</a:t>
          </a:r>
        </a:p>
      </dsp:txBody>
      <dsp:txXfrm>
        <a:off x="1038738" y="35539"/>
        <a:ext cx="1794263" cy="1050414"/>
      </dsp:txXfrm>
    </dsp:sp>
    <dsp:sp modelId="{21AAE818-526E-4EE5-8454-DC63146D5134}">
      <dsp:nvSpPr>
        <dsp:cNvPr id="0" name=""/>
        <dsp:cNvSpPr/>
      </dsp:nvSpPr>
      <dsp:spPr>
        <a:xfrm>
          <a:off x="3029329"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22390"/>
        <a:ext cx="275968" cy="276712"/>
      </dsp:txXfrm>
    </dsp:sp>
    <dsp:sp modelId="{9CFD77C2-5538-45F3-A55E-728DEEC349E0}">
      <dsp:nvSpPr>
        <dsp:cNvPr id="0" name=""/>
        <dsp:cNvSpPr/>
      </dsp:nvSpPr>
      <dsp:spPr>
        <a:xfrm>
          <a:off x="3609531"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Rationale</a:t>
          </a:r>
        </a:p>
      </dsp:txBody>
      <dsp:txXfrm>
        <a:off x="3642211" y="35539"/>
        <a:ext cx="1794263" cy="1050414"/>
      </dsp:txXfrm>
    </dsp:sp>
    <dsp:sp modelId="{609E4B48-8E4C-4929-983D-C5AA036A74D0}">
      <dsp:nvSpPr>
        <dsp:cNvPr id="0" name=""/>
        <dsp:cNvSpPr/>
      </dsp:nvSpPr>
      <dsp:spPr>
        <a:xfrm>
          <a:off x="5632802"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5632802" y="422390"/>
        <a:ext cx="275968" cy="276712"/>
      </dsp:txXfrm>
    </dsp:sp>
    <dsp:sp modelId="{241184D7-79A4-4F17-81FA-34EA96ECE0D4}">
      <dsp:nvSpPr>
        <dsp:cNvPr id="0" name=""/>
        <dsp:cNvSpPr/>
      </dsp:nvSpPr>
      <dsp:spPr>
        <a:xfrm>
          <a:off x="6213004"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Desired Results</a:t>
          </a:r>
        </a:p>
      </dsp:txBody>
      <dsp:txXfrm>
        <a:off x="6245684" y="35539"/>
        <a:ext cx="1794263" cy="1050414"/>
      </dsp:txXfrm>
    </dsp:sp>
    <dsp:sp modelId="{6A0135B5-7C06-4541-9180-DD69DC61FDE0}">
      <dsp:nvSpPr>
        <dsp:cNvPr id="0" name=""/>
        <dsp:cNvSpPr/>
      </dsp:nvSpPr>
      <dsp:spPr>
        <a:xfrm rot="5400000">
          <a:off x="6945696" y="124880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7004460" y="1282280"/>
        <a:ext cx="276712" cy="275968"/>
      </dsp:txXfrm>
    </dsp:sp>
    <dsp:sp modelId="{59FAF74E-EFD6-4E6F-A13B-0905A77EB404}">
      <dsp:nvSpPr>
        <dsp:cNvPr id="0" name=""/>
        <dsp:cNvSpPr/>
      </dsp:nvSpPr>
      <dsp:spPr>
        <a:xfrm>
          <a:off x="6213004"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Baseline Data</a:t>
          </a:r>
        </a:p>
      </dsp:txBody>
      <dsp:txXfrm>
        <a:off x="6245684" y="1895163"/>
        <a:ext cx="1794263" cy="1050414"/>
      </dsp:txXfrm>
    </dsp:sp>
    <dsp:sp modelId="{F3478EFC-6BDD-4AC7-9C8D-788485CC26BE}">
      <dsp:nvSpPr>
        <dsp:cNvPr id="0" name=""/>
        <dsp:cNvSpPr/>
      </dsp:nvSpPr>
      <dsp:spPr>
        <a:xfrm rot="10800000">
          <a:off x="5655117"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773389" y="2282014"/>
        <a:ext cx="275968" cy="276712"/>
      </dsp:txXfrm>
    </dsp:sp>
    <dsp:sp modelId="{0DAB0ACE-B1CD-4E8B-98A9-FFED6C6ECD3D}">
      <dsp:nvSpPr>
        <dsp:cNvPr id="0" name=""/>
        <dsp:cNvSpPr/>
      </dsp:nvSpPr>
      <dsp:spPr>
        <a:xfrm>
          <a:off x="3609531" y="1862483"/>
          <a:ext cx="1859623" cy="1115774"/>
        </a:xfrm>
        <a:prstGeom prst="roundRect">
          <a:avLst>
            <a:gd name="adj" fmla="val 10000"/>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rgbClr val="FF0000"/>
              </a:solidFill>
            </a:rPr>
            <a:t>GOAL</a:t>
          </a:r>
        </a:p>
      </dsp:txBody>
      <dsp:txXfrm>
        <a:off x="3642211" y="1895163"/>
        <a:ext cx="1794263" cy="1050414"/>
      </dsp:txXfrm>
    </dsp:sp>
    <dsp:sp modelId="{B0C9ADF1-A38F-4815-B533-4B8B51FBB4CA}">
      <dsp:nvSpPr>
        <dsp:cNvPr id="0" name=""/>
        <dsp:cNvSpPr/>
      </dsp:nvSpPr>
      <dsp:spPr>
        <a:xfrm rot="10800000">
          <a:off x="3051644"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3169916" y="2282014"/>
        <a:ext cx="275968" cy="276712"/>
      </dsp:txXfrm>
    </dsp:sp>
    <dsp:sp modelId="{1EB9185C-A5A6-4F27-89FC-9CE0DD14C3D8}">
      <dsp:nvSpPr>
        <dsp:cNvPr id="0" name=""/>
        <dsp:cNvSpPr/>
      </dsp:nvSpPr>
      <dsp:spPr>
        <a:xfrm>
          <a:off x="1006058"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1" kern="1200" dirty="0">
            <a:solidFill>
              <a:srgbClr val="FF0000"/>
            </a:solidFill>
          </a:endParaRPr>
        </a:p>
      </dsp:txBody>
      <dsp:txXfrm>
        <a:off x="1038738" y="1895163"/>
        <a:ext cx="1794263" cy="1050414"/>
      </dsp:txXfrm>
    </dsp:sp>
    <dsp:sp modelId="{DEE03614-7254-4B09-9C7E-A27B9B23EDF5}">
      <dsp:nvSpPr>
        <dsp:cNvPr id="0" name=""/>
        <dsp:cNvSpPr/>
      </dsp:nvSpPr>
      <dsp:spPr>
        <a:xfrm rot="5400000">
          <a:off x="1738750" y="3108431"/>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797514" y="3141904"/>
        <a:ext cx="276712" cy="275968"/>
      </dsp:txXfrm>
    </dsp:sp>
    <dsp:sp modelId="{1CA3669B-9C03-40DB-8285-5752096E451D}">
      <dsp:nvSpPr>
        <dsp:cNvPr id="0" name=""/>
        <dsp:cNvSpPr/>
      </dsp:nvSpPr>
      <dsp:spPr>
        <a:xfrm>
          <a:off x="1006058"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0" kern="1200" dirty="0">
            <a:solidFill>
              <a:schemeClr val="tx1"/>
            </a:solidFill>
          </a:endParaRPr>
        </a:p>
      </dsp:txBody>
      <dsp:txXfrm>
        <a:off x="1038738" y="3754787"/>
        <a:ext cx="1794263" cy="1050414"/>
      </dsp:txXfrm>
    </dsp:sp>
    <dsp:sp modelId="{B6986B82-EE4B-46BF-A510-C4C7D626D191}">
      <dsp:nvSpPr>
        <dsp:cNvPr id="0" name=""/>
        <dsp:cNvSpPr/>
      </dsp:nvSpPr>
      <dsp:spPr>
        <a:xfrm>
          <a:off x="3029329" y="4049400"/>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141637"/>
        <a:ext cx="275968" cy="276712"/>
      </dsp:txXfrm>
    </dsp:sp>
    <dsp:sp modelId="{8A73E7B9-FDEF-482F-A68C-3E49E13AD44C}">
      <dsp:nvSpPr>
        <dsp:cNvPr id="0" name=""/>
        <dsp:cNvSpPr/>
      </dsp:nvSpPr>
      <dsp:spPr>
        <a:xfrm>
          <a:off x="3609531"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kern="1200" dirty="0"/>
        </a:p>
      </dsp:txBody>
      <dsp:txXfrm>
        <a:off x="3642211" y="3754787"/>
        <a:ext cx="1794263" cy="10504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38DDF-8F4D-4B68-AB5E-D2B9DAEF43EA}">
      <dsp:nvSpPr>
        <dsp:cNvPr id="0" name=""/>
        <dsp:cNvSpPr/>
      </dsp:nvSpPr>
      <dsp:spPr>
        <a:xfrm>
          <a:off x="1006058"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Mission Statement</a:t>
          </a:r>
        </a:p>
      </dsp:txBody>
      <dsp:txXfrm>
        <a:off x="1038738" y="35539"/>
        <a:ext cx="1794263" cy="1050414"/>
      </dsp:txXfrm>
    </dsp:sp>
    <dsp:sp modelId="{21AAE818-526E-4EE5-8454-DC63146D5134}">
      <dsp:nvSpPr>
        <dsp:cNvPr id="0" name=""/>
        <dsp:cNvSpPr/>
      </dsp:nvSpPr>
      <dsp:spPr>
        <a:xfrm>
          <a:off x="3029329"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22390"/>
        <a:ext cx="275968" cy="276712"/>
      </dsp:txXfrm>
    </dsp:sp>
    <dsp:sp modelId="{9CFD77C2-5538-45F3-A55E-728DEEC349E0}">
      <dsp:nvSpPr>
        <dsp:cNvPr id="0" name=""/>
        <dsp:cNvSpPr/>
      </dsp:nvSpPr>
      <dsp:spPr>
        <a:xfrm>
          <a:off x="3609531"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Rationale</a:t>
          </a:r>
        </a:p>
      </dsp:txBody>
      <dsp:txXfrm>
        <a:off x="3642211" y="35539"/>
        <a:ext cx="1794263" cy="1050414"/>
      </dsp:txXfrm>
    </dsp:sp>
    <dsp:sp modelId="{609E4B48-8E4C-4929-983D-C5AA036A74D0}">
      <dsp:nvSpPr>
        <dsp:cNvPr id="0" name=""/>
        <dsp:cNvSpPr/>
      </dsp:nvSpPr>
      <dsp:spPr>
        <a:xfrm>
          <a:off x="5632802"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5632802" y="422390"/>
        <a:ext cx="275968" cy="276712"/>
      </dsp:txXfrm>
    </dsp:sp>
    <dsp:sp modelId="{241184D7-79A4-4F17-81FA-34EA96ECE0D4}">
      <dsp:nvSpPr>
        <dsp:cNvPr id="0" name=""/>
        <dsp:cNvSpPr/>
      </dsp:nvSpPr>
      <dsp:spPr>
        <a:xfrm>
          <a:off x="6213004"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Desired Results</a:t>
          </a:r>
        </a:p>
      </dsp:txBody>
      <dsp:txXfrm>
        <a:off x="6245684" y="35539"/>
        <a:ext cx="1794263" cy="1050414"/>
      </dsp:txXfrm>
    </dsp:sp>
    <dsp:sp modelId="{6A0135B5-7C06-4541-9180-DD69DC61FDE0}">
      <dsp:nvSpPr>
        <dsp:cNvPr id="0" name=""/>
        <dsp:cNvSpPr/>
      </dsp:nvSpPr>
      <dsp:spPr>
        <a:xfrm rot="5400000">
          <a:off x="6945696" y="124880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7004460" y="1282280"/>
        <a:ext cx="276712" cy="275968"/>
      </dsp:txXfrm>
    </dsp:sp>
    <dsp:sp modelId="{59FAF74E-EFD6-4E6F-A13B-0905A77EB404}">
      <dsp:nvSpPr>
        <dsp:cNvPr id="0" name=""/>
        <dsp:cNvSpPr/>
      </dsp:nvSpPr>
      <dsp:spPr>
        <a:xfrm>
          <a:off x="6213004"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Baseline Data</a:t>
          </a:r>
        </a:p>
      </dsp:txBody>
      <dsp:txXfrm>
        <a:off x="6245684" y="1895163"/>
        <a:ext cx="1794263" cy="1050414"/>
      </dsp:txXfrm>
    </dsp:sp>
    <dsp:sp modelId="{F3478EFC-6BDD-4AC7-9C8D-788485CC26BE}">
      <dsp:nvSpPr>
        <dsp:cNvPr id="0" name=""/>
        <dsp:cNvSpPr/>
      </dsp:nvSpPr>
      <dsp:spPr>
        <a:xfrm rot="10800000">
          <a:off x="5655117"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773389" y="2282014"/>
        <a:ext cx="275968" cy="276712"/>
      </dsp:txXfrm>
    </dsp:sp>
    <dsp:sp modelId="{0DAB0ACE-B1CD-4E8B-98A9-FFED6C6ECD3D}">
      <dsp:nvSpPr>
        <dsp:cNvPr id="0" name=""/>
        <dsp:cNvSpPr/>
      </dsp:nvSpPr>
      <dsp:spPr>
        <a:xfrm>
          <a:off x="3609531" y="1862483"/>
          <a:ext cx="1859623" cy="1115774"/>
        </a:xfrm>
        <a:prstGeom prst="roundRect">
          <a:avLst>
            <a:gd name="adj" fmla="val 10000"/>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GOAL</a:t>
          </a:r>
        </a:p>
      </dsp:txBody>
      <dsp:txXfrm>
        <a:off x="3642211" y="1895163"/>
        <a:ext cx="1794263" cy="1050414"/>
      </dsp:txXfrm>
    </dsp:sp>
    <dsp:sp modelId="{B0C9ADF1-A38F-4815-B533-4B8B51FBB4CA}">
      <dsp:nvSpPr>
        <dsp:cNvPr id="0" name=""/>
        <dsp:cNvSpPr/>
      </dsp:nvSpPr>
      <dsp:spPr>
        <a:xfrm rot="10800000">
          <a:off x="3051644"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3169916" y="2282014"/>
        <a:ext cx="275968" cy="276712"/>
      </dsp:txXfrm>
    </dsp:sp>
    <dsp:sp modelId="{1EB9185C-A5A6-4F27-89FC-9CE0DD14C3D8}">
      <dsp:nvSpPr>
        <dsp:cNvPr id="0" name=""/>
        <dsp:cNvSpPr/>
      </dsp:nvSpPr>
      <dsp:spPr>
        <a:xfrm>
          <a:off x="1006058"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rgbClr val="FF0000"/>
              </a:solidFill>
            </a:rPr>
            <a:t>Metric</a:t>
          </a:r>
        </a:p>
      </dsp:txBody>
      <dsp:txXfrm>
        <a:off x="1038738" y="1895163"/>
        <a:ext cx="1794263" cy="1050414"/>
      </dsp:txXfrm>
    </dsp:sp>
    <dsp:sp modelId="{DEE03614-7254-4B09-9C7E-A27B9B23EDF5}">
      <dsp:nvSpPr>
        <dsp:cNvPr id="0" name=""/>
        <dsp:cNvSpPr/>
      </dsp:nvSpPr>
      <dsp:spPr>
        <a:xfrm rot="5400000">
          <a:off x="1738750" y="3108431"/>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797514" y="3141904"/>
        <a:ext cx="276712" cy="275968"/>
      </dsp:txXfrm>
    </dsp:sp>
    <dsp:sp modelId="{1CA3669B-9C03-40DB-8285-5752096E451D}">
      <dsp:nvSpPr>
        <dsp:cNvPr id="0" name=""/>
        <dsp:cNvSpPr/>
      </dsp:nvSpPr>
      <dsp:spPr>
        <a:xfrm>
          <a:off x="1006058"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b="0" kern="1200" dirty="0">
            <a:solidFill>
              <a:schemeClr val="tx1"/>
            </a:solidFill>
          </a:endParaRPr>
        </a:p>
      </dsp:txBody>
      <dsp:txXfrm>
        <a:off x="1038738" y="3754787"/>
        <a:ext cx="1794263" cy="1050414"/>
      </dsp:txXfrm>
    </dsp:sp>
    <dsp:sp modelId="{B6986B82-EE4B-46BF-A510-C4C7D626D191}">
      <dsp:nvSpPr>
        <dsp:cNvPr id="0" name=""/>
        <dsp:cNvSpPr/>
      </dsp:nvSpPr>
      <dsp:spPr>
        <a:xfrm>
          <a:off x="3029329" y="4049400"/>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141637"/>
        <a:ext cx="275968" cy="276712"/>
      </dsp:txXfrm>
    </dsp:sp>
    <dsp:sp modelId="{8A73E7B9-FDEF-482F-A68C-3E49E13AD44C}">
      <dsp:nvSpPr>
        <dsp:cNvPr id="0" name=""/>
        <dsp:cNvSpPr/>
      </dsp:nvSpPr>
      <dsp:spPr>
        <a:xfrm>
          <a:off x="3609531"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kern="1200" dirty="0"/>
        </a:p>
      </dsp:txBody>
      <dsp:txXfrm>
        <a:off x="3642211" y="3754787"/>
        <a:ext cx="1794263" cy="10504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38DDF-8F4D-4B68-AB5E-D2B9DAEF43EA}">
      <dsp:nvSpPr>
        <dsp:cNvPr id="0" name=""/>
        <dsp:cNvSpPr/>
      </dsp:nvSpPr>
      <dsp:spPr>
        <a:xfrm>
          <a:off x="1006058"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Mission Statement</a:t>
          </a:r>
        </a:p>
      </dsp:txBody>
      <dsp:txXfrm>
        <a:off x="1038738" y="35539"/>
        <a:ext cx="1794263" cy="1050414"/>
      </dsp:txXfrm>
    </dsp:sp>
    <dsp:sp modelId="{21AAE818-526E-4EE5-8454-DC63146D5134}">
      <dsp:nvSpPr>
        <dsp:cNvPr id="0" name=""/>
        <dsp:cNvSpPr/>
      </dsp:nvSpPr>
      <dsp:spPr>
        <a:xfrm>
          <a:off x="3029329"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22390"/>
        <a:ext cx="275968" cy="276712"/>
      </dsp:txXfrm>
    </dsp:sp>
    <dsp:sp modelId="{9CFD77C2-5538-45F3-A55E-728DEEC349E0}">
      <dsp:nvSpPr>
        <dsp:cNvPr id="0" name=""/>
        <dsp:cNvSpPr/>
      </dsp:nvSpPr>
      <dsp:spPr>
        <a:xfrm>
          <a:off x="3609531"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Rationale</a:t>
          </a:r>
        </a:p>
      </dsp:txBody>
      <dsp:txXfrm>
        <a:off x="3642211" y="35539"/>
        <a:ext cx="1794263" cy="1050414"/>
      </dsp:txXfrm>
    </dsp:sp>
    <dsp:sp modelId="{609E4B48-8E4C-4929-983D-C5AA036A74D0}">
      <dsp:nvSpPr>
        <dsp:cNvPr id="0" name=""/>
        <dsp:cNvSpPr/>
      </dsp:nvSpPr>
      <dsp:spPr>
        <a:xfrm>
          <a:off x="5632802"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5632802" y="422390"/>
        <a:ext cx="275968" cy="276712"/>
      </dsp:txXfrm>
    </dsp:sp>
    <dsp:sp modelId="{241184D7-79A4-4F17-81FA-34EA96ECE0D4}">
      <dsp:nvSpPr>
        <dsp:cNvPr id="0" name=""/>
        <dsp:cNvSpPr/>
      </dsp:nvSpPr>
      <dsp:spPr>
        <a:xfrm>
          <a:off x="6213004"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Desired Results</a:t>
          </a:r>
        </a:p>
      </dsp:txBody>
      <dsp:txXfrm>
        <a:off x="6245684" y="35539"/>
        <a:ext cx="1794263" cy="1050414"/>
      </dsp:txXfrm>
    </dsp:sp>
    <dsp:sp modelId="{6A0135B5-7C06-4541-9180-DD69DC61FDE0}">
      <dsp:nvSpPr>
        <dsp:cNvPr id="0" name=""/>
        <dsp:cNvSpPr/>
      </dsp:nvSpPr>
      <dsp:spPr>
        <a:xfrm rot="5400000">
          <a:off x="6945696" y="124880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7004460" y="1282280"/>
        <a:ext cx="276712" cy="275968"/>
      </dsp:txXfrm>
    </dsp:sp>
    <dsp:sp modelId="{59FAF74E-EFD6-4E6F-A13B-0905A77EB404}">
      <dsp:nvSpPr>
        <dsp:cNvPr id="0" name=""/>
        <dsp:cNvSpPr/>
      </dsp:nvSpPr>
      <dsp:spPr>
        <a:xfrm>
          <a:off x="6213004"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Baseline Data</a:t>
          </a:r>
        </a:p>
      </dsp:txBody>
      <dsp:txXfrm>
        <a:off x="6245684" y="1895163"/>
        <a:ext cx="1794263" cy="1050414"/>
      </dsp:txXfrm>
    </dsp:sp>
    <dsp:sp modelId="{F3478EFC-6BDD-4AC7-9C8D-788485CC26BE}">
      <dsp:nvSpPr>
        <dsp:cNvPr id="0" name=""/>
        <dsp:cNvSpPr/>
      </dsp:nvSpPr>
      <dsp:spPr>
        <a:xfrm rot="10800000">
          <a:off x="5655117"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773389" y="2282014"/>
        <a:ext cx="275968" cy="276712"/>
      </dsp:txXfrm>
    </dsp:sp>
    <dsp:sp modelId="{0DAB0ACE-B1CD-4E8B-98A9-FFED6C6ECD3D}">
      <dsp:nvSpPr>
        <dsp:cNvPr id="0" name=""/>
        <dsp:cNvSpPr/>
      </dsp:nvSpPr>
      <dsp:spPr>
        <a:xfrm>
          <a:off x="3609531" y="1862483"/>
          <a:ext cx="1859623" cy="1115774"/>
        </a:xfrm>
        <a:prstGeom prst="roundRect">
          <a:avLst>
            <a:gd name="adj" fmla="val 10000"/>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GOAL</a:t>
          </a:r>
        </a:p>
      </dsp:txBody>
      <dsp:txXfrm>
        <a:off x="3642211" y="1895163"/>
        <a:ext cx="1794263" cy="1050414"/>
      </dsp:txXfrm>
    </dsp:sp>
    <dsp:sp modelId="{B0C9ADF1-A38F-4815-B533-4B8B51FBB4CA}">
      <dsp:nvSpPr>
        <dsp:cNvPr id="0" name=""/>
        <dsp:cNvSpPr/>
      </dsp:nvSpPr>
      <dsp:spPr>
        <a:xfrm rot="10800000">
          <a:off x="3051644"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3169916" y="2282014"/>
        <a:ext cx="275968" cy="276712"/>
      </dsp:txXfrm>
    </dsp:sp>
    <dsp:sp modelId="{1EB9185C-A5A6-4F27-89FC-9CE0DD14C3D8}">
      <dsp:nvSpPr>
        <dsp:cNvPr id="0" name=""/>
        <dsp:cNvSpPr/>
      </dsp:nvSpPr>
      <dsp:spPr>
        <a:xfrm>
          <a:off x="1006058"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Metric</a:t>
          </a:r>
        </a:p>
      </dsp:txBody>
      <dsp:txXfrm>
        <a:off x="1038738" y="1895163"/>
        <a:ext cx="1794263" cy="1050414"/>
      </dsp:txXfrm>
    </dsp:sp>
    <dsp:sp modelId="{DEE03614-7254-4B09-9C7E-A27B9B23EDF5}">
      <dsp:nvSpPr>
        <dsp:cNvPr id="0" name=""/>
        <dsp:cNvSpPr/>
      </dsp:nvSpPr>
      <dsp:spPr>
        <a:xfrm rot="5400000">
          <a:off x="1738750" y="3108431"/>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797514" y="3141904"/>
        <a:ext cx="276712" cy="275968"/>
      </dsp:txXfrm>
    </dsp:sp>
    <dsp:sp modelId="{1CA3669B-9C03-40DB-8285-5752096E451D}">
      <dsp:nvSpPr>
        <dsp:cNvPr id="0" name=""/>
        <dsp:cNvSpPr/>
      </dsp:nvSpPr>
      <dsp:spPr>
        <a:xfrm>
          <a:off x="1006058"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rgbClr val="FF0000"/>
              </a:solidFill>
            </a:rPr>
            <a:t>Annual Targets</a:t>
          </a:r>
        </a:p>
      </dsp:txBody>
      <dsp:txXfrm>
        <a:off x="1038738" y="3754787"/>
        <a:ext cx="1794263" cy="1050414"/>
      </dsp:txXfrm>
    </dsp:sp>
    <dsp:sp modelId="{B6986B82-EE4B-46BF-A510-C4C7D626D191}">
      <dsp:nvSpPr>
        <dsp:cNvPr id="0" name=""/>
        <dsp:cNvSpPr/>
      </dsp:nvSpPr>
      <dsp:spPr>
        <a:xfrm>
          <a:off x="3029329" y="4049400"/>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141637"/>
        <a:ext cx="275968" cy="276712"/>
      </dsp:txXfrm>
    </dsp:sp>
    <dsp:sp modelId="{8A73E7B9-FDEF-482F-A68C-3E49E13AD44C}">
      <dsp:nvSpPr>
        <dsp:cNvPr id="0" name=""/>
        <dsp:cNvSpPr/>
      </dsp:nvSpPr>
      <dsp:spPr>
        <a:xfrm>
          <a:off x="3609531"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endParaRPr lang="en-US" sz="3000" kern="1200" dirty="0"/>
        </a:p>
      </dsp:txBody>
      <dsp:txXfrm>
        <a:off x="3642211" y="3754787"/>
        <a:ext cx="1794263" cy="10504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38DDF-8F4D-4B68-AB5E-D2B9DAEF43EA}">
      <dsp:nvSpPr>
        <dsp:cNvPr id="0" name=""/>
        <dsp:cNvSpPr/>
      </dsp:nvSpPr>
      <dsp:spPr>
        <a:xfrm>
          <a:off x="1006058"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Mission Statement</a:t>
          </a:r>
        </a:p>
      </dsp:txBody>
      <dsp:txXfrm>
        <a:off x="1038738" y="35539"/>
        <a:ext cx="1794263" cy="1050414"/>
      </dsp:txXfrm>
    </dsp:sp>
    <dsp:sp modelId="{21AAE818-526E-4EE5-8454-DC63146D5134}">
      <dsp:nvSpPr>
        <dsp:cNvPr id="0" name=""/>
        <dsp:cNvSpPr/>
      </dsp:nvSpPr>
      <dsp:spPr>
        <a:xfrm>
          <a:off x="3029329"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22390"/>
        <a:ext cx="275968" cy="276712"/>
      </dsp:txXfrm>
    </dsp:sp>
    <dsp:sp modelId="{9CFD77C2-5538-45F3-A55E-728DEEC349E0}">
      <dsp:nvSpPr>
        <dsp:cNvPr id="0" name=""/>
        <dsp:cNvSpPr/>
      </dsp:nvSpPr>
      <dsp:spPr>
        <a:xfrm>
          <a:off x="3609531"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Rationale</a:t>
          </a:r>
        </a:p>
      </dsp:txBody>
      <dsp:txXfrm>
        <a:off x="3642211" y="35539"/>
        <a:ext cx="1794263" cy="1050414"/>
      </dsp:txXfrm>
    </dsp:sp>
    <dsp:sp modelId="{609E4B48-8E4C-4929-983D-C5AA036A74D0}">
      <dsp:nvSpPr>
        <dsp:cNvPr id="0" name=""/>
        <dsp:cNvSpPr/>
      </dsp:nvSpPr>
      <dsp:spPr>
        <a:xfrm>
          <a:off x="5632802"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5632802" y="422390"/>
        <a:ext cx="275968" cy="276712"/>
      </dsp:txXfrm>
    </dsp:sp>
    <dsp:sp modelId="{241184D7-79A4-4F17-81FA-34EA96ECE0D4}">
      <dsp:nvSpPr>
        <dsp:cNvPr id="0" name=""/>
        <dsp:cNvSpPr/>
      </dsp:nvSpPr>
      <dsp:spPr>
        <a:xfrm>
          <a:off x="6213004"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Desired Results</a:t>
          </a:r>
        </a:p>
      </dsp:txBody>
      <dsp:txXfrm>
        <a:off x="6245684" y="35539"/>
        <a:ext cx="1794263" cy="1050414"/>
      </dsp:txXfrm>
    </dsp:sp>
    <dsp:sp modelId="{6A0135B5-7C06-4541-9180-DD69DC61FDE0}">
      <dsp:nvSpPr>
        <dsp:cNvPr id="0" name=""/>
        <dsp:cNvSpPr/>
      </dsp:nvSpPr>
      <dsp:spPr>
        <a:xfrm rot="5400000">
          <a:off x="6945696" y="124880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7004460" y="1282280"/>
        <a:ext cx="276712" cy="275968"/>
      </dsp:txXfrm>
    </dsp:sp>
    <dsp:sp modelId="{59FAF74E-EFD6-4E6F-A13B-0905A77EB404}">
      <dsp:nvSpPr>
        <dsp:cNvPr id="0" name=""/>
        <dsp:cNvSpPr/>
      </dsp:nvSpPr>
      <dsp:spPr>
        <a:xfrm>
          <a:off x="6213004"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Baseline Data</a:t>
          </a:r>
        </a:p>
      </dsp:txBody>
      <dsp:txXfrm>
        <a:off x="6245684" y="1895163"/>
        <a:ext cx="1794263" cy="1050414"/>
      </dsp:txXfrm>
    </dsp:sp>
    <dsp:sp modelId="{F3478EFC-6BDD-4AC7-9C8D-788485CC26BE}">
      <dsp:nvSpPr>
        <dsp:cNvPr id="0" name=""/>
        <dsp:cNvSpPr/>
      </dsp:nvSpPr>
      <dsp:spPr>
        <a:xfrm rot="10800000">
          <a:off x="5655117"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773389" y="2282014"/>
        <a:ext cx="275968" cy="276712"/>
      </dsp:txXfrm>
    </dsp:sp>
    <dsp:sp modelId="{0DAB0ACE-B1CD-4E8B-98A9-FFED6C6ECD3D}">
      <dsp:nvSpPr>
        <dsp:cNvPr id="0" name=""/>
        <dsp:cNvSpPr/>
      </dsp:nvSpPr>
      <dsp:spPr>
        <a:xfrm>
          <a:off x="3609531" y="1862483"/>
          <a:ext cx="1859623" cy="1115774"/>
        </a:xfrm>
        <a:prstGeom prst="roundRect">
          <a:avLst>
            <a:gd name="adj" fmla="val 10000"/>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GOAL</a:t>
          </a:r>
        </a:p>
      </dsp:txBody>
      <dsp:txXfrm>
        <a:off x="3642211" y="1895163"/>
        <a:ext cx="1794263" cy="1050414"/>
      </dsp:txXfrm>
    </dsp:sp>
    <dsp:sp modelId="{B0C9ADF1-A38F-4815-B533-4B8B51FBB4CA}">
      <dsp:nvSpPr>
        <dsp:cNvPr id="0" name=""/>
        <dsp:cNvSpPr/>
      </dsp:nvSpPr>
      <dsp:spPr>
        <a:xfrm rot="10800000">
          <a:off x="3051644"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3169916" y="2282014"/>
        <a:ext cx="275968" cy="276712"/>
      </dsp:txXfrm>
    </dsp:sp>
    <dsp:sp modelId="{1EB9185C-A5A6-4F27-89FC-9CE0DD14C3D8}">
      <dsp:nvSpPr>
        <dsp:cNvPr id="0" name=""/>
        <dsp:cNvSpPr/>
      </dsp:nvSpPr>
      <dsp:spPr>
        <a:xfrm>
          <a:off x="1006058"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Metric</a:t>
          </a:r>
        </a:p>
      </dsp:txBody>
      <dsp:txXfrm>
        <a:off x="1038738" y="1895163"/>
        <a:ext cx="1794263" cy="1050414"/>
      </dsp:txXfrm>
    </dsp:sp>
    <dsp:sp modelId="{DEE03614-7254-4B09-9C7E-A27B9B23EDF5}">
      <dsp:nvSpPr>
        <dsp:cNvPr id="0" name=""/>
        <dsp:cNvSpPr/>
      </dsp:nvSpPr>
      <dsp:spPr>
        <a:xfrm rot="5400000">
          <a:off x="1738750" y="3108431"/>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797514" y="3141904"/>
        <a:ext cx="276712" cy="275968"/>
      </dsp:txXfrm>
    </dsp:sp>
    <dsp:sp modelId="{1CA3669B-9C03-40DB-8285-5752096E451D}">
      <dsp:nvSpPr>
        <dsp:cNvPr id="0" name=""/>
        <dsp:cNvSpPr/>
      </dsp:nvSpPr>
      <dsp:spPr>
        <a:xfrm>
          <a:off x="1006058"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Annual Targets</a:t>
          </a:r>
        </a:p>
      </dsp:txBody>
      <dsp:txXfrm>
        <a:off x="1038738" y="3754787"/>
        <a:ext cx="1794263" cy="1050414"/>
      </dsp:txXfrm>
    </dsp:sp>
    <dsp:sp modelId="{B6986B82-EE4B-46BF-A510-C4C7D626D191}">
      <dsp:nvSpPr>
        <dsp:cNvPr id="0" name=""/>
        <dsp:cNvSpPr/>
      </dsp:nvSpPr>
      <dsp:spPr>
        <a:xfrm>
          <a:off x="3029329" y="4049400"/>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141637"/>
        <a:ext cx="275968" cy="276712"/>
      </dsp:txXfrm>
    </dsp:sp>
    <dsp:sp modelId="{8A73E7B9-FDEF-482F-A68C-3E49E13AD44C}">
      <dsp:nvSpPr>
        <dsp:cNvPr id="0" name=""/>
        <dsp:cNvSpPr/>
      </dsp:nvSpPr>
      <dsp:spPr>
        <a:xfrm>
          <a:off x="3609531"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rgbClr val="FF0000"/>
              </a:solidFill>
            </a:rPr>
            <a:t>Strategies</a:t>
          </a:r>
        </a:p>
      </dsp:txBody>
      <dsp:txXfrm>
        <a:off x="3642211" y="3754787"/>
        <a:ext cx="1794263" cy="10504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38DDF-8F4D-4B68-AB5E-D2B9DAEF43EA}">
      <dsp:nvSpPr>
        <dsp:cNvPr id="0" name=""/>
        <dsp:cNvSpPr/>
      </dsp:nvSpPr>
      <dsp:spPr>
        <a:xfrm>
          <a:off x="1006058"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Mission Statement</a:t>
          </a:r>
        </a:p>
      </dsp:txBody>
      <dsp:txXfrm>
        <a:off x="1038738" y="35539"/>
        <a:ext cx="1794263" cy="1050414"/>
      </dsp:txXfrm>
    </dsp:sp>
    <dsp:sp modelId="{21AAE818-526E-4EE5-8454-DC63146D5134}">
      <dsp:nvSpPr>
        <dsp:cNvPr id="0" name=""/>
        <dsp:cNvSpPr/>
      </dsp:nvSpPr>
      <dsp:spPr>
        <a:xfrm>
          <a:off x="3029329"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22390"/>
        <a:ext cx="275968" cy="276712"/>
      </dsp:txXfrm>
    </dsp:sp>
    <dsp:sp modelId="{9CFD77C2-5538-45F3-A55E-728DEEC349E0}">
      <dsp:nvSpPr>
        <dsp:cNvPr id="0" name=""/>
        <dsp:cNvSpPr/>
      </dsp:nvSpPr>
      <dsp:spPr>
        <a:xfrm>
          <a:off x="3609531"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Rationale</a:t>
          </a:r>
        </a:p>
      </dsp:txBody>
      <dsp:txXfrm>
        <a:off x="3642211" y="35539"/>
        <a:ext cx="1794263" cy="1050414"/>
      </dsp:txXfrm>
    </dsp:sp>
    <dsp:sp modelId="{609E4B48-8E4C-4929-983D-C5AA036A74D0}">
      <dsp:nvSpPr>
        <dsp:cNvPr id="0" name=""/>
        <dsp:cNvSpPr/>
      </dsp:nvSpPr>
      <dsp:spPr>
        <a:xfrm>
          <a:off x="5632802" y="330153"/>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5632802" y="422390"/>
        <a:ext cx="275968" cy="276712"/>
      </dsp:txXfrm>
    </dsp:sp>
    <dsp:sp modelId="{241184D7-79A4-4F17-81FA-34EA96ECE0D4}">
      <dsp:nvSpPr>
        <dsp:cNvPr id="0" name=""/>
        <dsp:cNvSpPr/>
      </dsp:nvSpPr>
      <dsp:spPr>
        <a:xfrm>
          <a:off x="6213004" y="2859"/>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Desired Results</a:t>
          </a:r>
        </a:p>
      </dsp:txBody>
      <dsp:txXfrm>
        <a:off x="6245684" y="35539"/>
        <a:ext cx="1794263" cy="1050414"/>
      </dsp:txXfrm>
    </dsp:sp>
    <dsp:sp modelId="{6A0135B5-7C06-4541-9180-DD69DC61FDE0}">
      <dsp:nvSpPr>
        <dsp:cNvPr id="0" name=""/>
        <dsp:cNvSpPr/>
      </dsp:nvSpPr>
      <dsp:spPr>
        <a:xfrm rot="5400000">
          <a:off x="6945696" y="124880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7004460" y="1282280"/>
        <a:ext cx="276712" cy="275968"/>
      </dsp:txXfrm>
    </dsp:sp>
    <dsp:sp modelId="{59FAF74E-EFD6-4E6F-A13B-0905A77EB404}">
      <dsp:nvSpPr>
        <dsp:cNvPr id="0" name=""/>
        <dsp:cNvSpPr/>
      </dsp:nvSpPr>
      <dsp:spPr>
        <a:xfrm>
          <a:off x="6213004"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Baseline Data</a:t>
          </a:r>
        </a:p>
      </dsp:txBody>
      <dsp:txXfrm>
        <a:off x="6245684" y="1895163"/>
        <a:ext cx="1794263" cy="1050414"/>
      </dsp:txXfrm>
    </dsp:sp>
    <dsp:sp modelId="{F3478EFC-6BDD-4AC7-9C8D-788485CC26BE}">
      <dsp:nvSpPr>
        <dsp:cNvPr id="0" name=""/>
        <dsp:cNvSpPr/>
      </dsp:nvSpPr>
      <dsp:spPr>
        <a:xfrm rot="10800000">
          <a:off x="5655117"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773389" y="2282014"/>
        <a:ext cx="275968" cy="276712"/>
      </dsp:txXfrm>
    </dsp:sp>
    <dsp:sp modelId="{0DAB0ACE-B1CD-4E8B-98A9-FFED6C6ECD3D}">
      <dsp:nvSpPr>
        <dsp:cNvPr id="0" name=""/>
        <dsp:cNvSpPr/>
      </dsp:nvSpPr>
      <dsp:spPr>
        <a:xfrm>
          <a:off x="3609531" y="1862483"/>
          <a:ext cx="1859623" cy="1115774"/>
        </a:xfrm>
        <a:prstGeom prst="roundRect">
          <a:avLst>
            <a:gd name="adj" fmla="val 10000"/>
          </a:avLst>
        </a:prstGeom>
        <a:solidFill>
          <a:srgbClr val="92D050"/>
        </a:solidFill>
        <a:ln w="508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GOAL</a:t>
          </a:r>
        </a:p>
      </dsp:txBody>
      <dsp:txXfrm>
        <a:off x="3642211" y="1895163"/>
        <a:ext cx="1794263" cy="1050414"/>
      </dsp:txXfrm>
    </dsp:sp>
    <dsp:sp modelId="{B0C9ADF1-A38F-4815-B533-4B8B51FBB4CA}">
      <dsp:nvSpPr>
        <dsp:cNvPr id="0" name=""/>
        <dsp:cNvSpPr/>
      </dsp:nvSpPr>
      <dsp:spPr>
        <a:xfrm rot="10800000">
          <a:off x="3051644" y="2189777"/>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3169916" y="2282014"/>
        <a:ext cx="275968" cy="276712"/>
      </dsp:txXfrm>
    </dsp:sp>
    <dsp:sp modelId="{1EB9185C-A5A6-4F27-89FC-9CE0DD14C3D8}">
      <dsp:nvSpPr>
        <dsp:cNvPr id="0" name=""/>
        <dsp:cNvSpPr/>
      </dsp:nvSpPr>
      <dsp:spPr>
        <a:xfrm>
          <a:off x="1006058" y="1862483"/>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Metric</a:t>
          </a:r>
        </a:p>
      </dsp:txBody>
      <dsp:txXfrm>
        <a:off x="1038738" y="1895163"/>
        <a:ext cx="1794263" cy="1050414"/>
      </dsp:txXfrm>
    </dsp:sp>
    <dsp:sp modelId="{DEE03614-7254-4B09-9C7E-A27B9B23EDF5}">
      <dsp:nvSpPr>
        <dsp:cNvPr id="0" name=""/>
        <dsp:cNvSpPr/>
      </dsp:nvSpPr>
      <dsp:spPr>
        <a:xfrm rot="5400000">
          <a:off x="1738750" y="3108431"/>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1797514" y="3141904"/>
        <a:ext cx="276712" cy="275968"/>
      </dsp:txXfrm>
    </dsp:sp>
    <dsp:sp modelId="{1CA3669B-9C03-40DB-8285-5752096E451D}">
      <dsp:nvSpPr>
        <dsp:cNvPr id="0" name=""/>
        <dsp:cNvSpPr/>
      </dsp:nvSpPr>
      <dsp:spPr>
        <a:xfrm>
          <a:off x="1006058"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Annual Targets</a:t>
          </a:r>
        </a:p>
      </dsp:txBody>
      <dsp:txXfrm>
        <a:off x="1038738" y="3754787"/>
        <a:ext cx="1794263" cy="1050414"/>
      </dsp:txXfrm>
    </dsp:sp>
    <dsp:sp modelId="{B6986B82-EE4B-46BF-A510-C4C7D626D191}">
      <dsp:nvSpPr>
        <dsp:cNvPr id="0" name=""/>
        <dsp:cNvSpPr/>
      </dsp:nvSpPr>
      <dsp:spPr>
        <a:xfrm>
          <a:off x="3029329" y="4049400"/>
          <a:ext cx="394240" cy="4611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29329" y="4141637"/>
        <a:ext cx="275968" cy="276712"/>
      </dsp:txXfrm>
    </dsp:sp>
    <dsp:sp modelId="{8A73E7B9-FDEF-482F-A68C-3E49E13AD44C}">
      <dsp:nvSpPr>
        <dsp:cNvPr id="0" name=""/>
        <dsp:cNvSpPr/>
      </dsp:nvSpPr>
      <dsp:spPr>
        <a:xfrm>
          <a:off x="3609531" y="3722107"/>
          <a:ext cx="1859623" cy="11157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Strategies</a:t>
          </a:r>
        </a:p>
      </dsp:txBody>
      <dsp:txXfrm>
        <a:off x="3642211" y="3754787"/>
        <a:ext cx="1794263" cy="1050414"/>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0DC56CC-4C8A-4D7F-8442-EF61DB1959B9}"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3C71D-09B2-428C-A8EA-8E7F149CF91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4738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DC56CC-4C8A-4D7F-8442-EF61DB1959B9}"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3C71D-09B2-428C-A8EA-8E7F149CF91C}" type="slidenum">
              <a:rPr lang="en-US" smtClean="0"/>
              <a:t>‹#›</a:t>
            </a:fld>
            <a:endParaRPr lang="en-US"/>
          </a:p>
        </p:txBody>
      </p:sp>
    </p:spTree>
    <p:extLst>
      <p:ext uri="{BB962C8B-B14F-4D97-AF65-F5344CB8AC3E}">
        <p14:creationId xmlns:p14="http://schemas.microsoft.com/office/powerpoint/2010/main" val="196357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DC56CC-4C8A-4D7F-8442-EF61DB1959B9}"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3C71D-09B2-428C-A8EA-8E7F149CF91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09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DC56CC-4C8A-4D7F-8442-EF61DB1959B9}"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3C71D-09B2-428C-A8EA-8E7F149CF91C}" type="slidenum">
              <a:rPr lang="en-US" smtClean="0"/>
              <a:t>‹#›</a:t>
            </a:fld>
            <a:endParaRPr lang="en-US"/>
          </a:p>
        </p:txBody>
      </p:sp>
    </p:spTree>
    <p:extLst>
      <p:ext uri="{BB962C8B-B14F-4D97-AF65-F5344CB8AC3E}">
        <p14:creationId xmlns:p14="http://schemas.microsoft.com/office/powerpoint/2010/main" val="2026008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DC56CC-4C8A-4D7F-8442-EF61DB1959B9}" type="datetimeFigureOut">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3C71D-09B2-428C-A8EA-8E7F149CF91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194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DC56CC-4C8A-4D7F-8442-EF61DB1959B9}"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3C71D-09B2-428C-A8EA-8E7F149CF91C}" type="slidenum">
              <a:rPr lang="en-US" smtClean="0"/>
              <a:t>‹#›</a:t>
            </a:fld>
            <a:endParaRPr lang="en-US"/>
          </a:p>
        </p:txBody>
      </p:sp>
    </p:spTree>
    <p:extLst>
      <p:ext uri="{BB962C8B-B14F-4D97-AF65-F5344CB8AC3E}">
        <p14:creationId xmlns:p14="http://schemas.microsoft.com/office/powerpoint/2010/main" val="242441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DC56CC-4C8A-4D7F-8442-EF61DB1959B9}" type="datetimeFigureOut">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73C71D-09B2-428C-A8EA-8E7F149CF91C}" type="slidenum">
              <a:rPr lang="en-US" smtClean="0"/>
              <a:t>‹#›</a:t>
            </a:fld>
            <a:endParaRPr lang="en-US"/>
          </a:p>
        </p:txBody>
      </p:sp>
    </p:spTree>
    <p:extLst>
      <p:ext uri="{BB962C8B-B14F-4D97-AF65-F5344CB8AC3E}">
        <p14:creationId xmlns:p14="http://schemas.microsoft.com/office/powerpoint/2010/main" val="2074862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DC56CC-4C8A-4D7F-8442-EF61DB1959B9}" type="datetimeFigureOut">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73C71D-09B2-428C-A8EA-8E7F149CF91C}" type="slidenum">
              <a:rPr lang="en-US" smtClean="0"/>
              <a:t>‹#›</a:t>
            </a:fld>
            <a:endParaRPr lang="en-US"/>
          </a:p>
        </p:txBody>
      </p:sp>
    </p:spTree>
    <p:extLst>
      <p:ext uri="{BB962C8B-B14F-4D97-AF65-F5344CB8AC3E}">
        <p14:creationId xmlns:p14="http://schemas.microsoft.com/office/powerpoint/2010/main" val="95015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C56CC-4C8A-4D7F-8442-EF61DB1959B9}" type="datetimeFigureOut">
              <a:rPr lang="en-US" smtClean="0"/>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73C71D-09B2-428C-A8EA-8E7F149CF91C}" type="slidenum">
              <a:rPr lang="en-US" smtClean="0"/>
              <a:t>‹#›</a:t>
            </a:fld>
            <a:endParaRPr lang="en-US"/>
          </a:p>
        </p:txBody>
      </p:sp>
    </p:spTree>
    <p:extLst>
      <p:ext uri="{BB962C8B-B14F-4D97-AF65-F5344CB8AC3E}">
        <p14:creationId xmlns:p14="http://schemas.microsoft.com/office/powerpoint/2010/main" val="1611676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0DC56CC-4C8A-4D7F-8442-EF61DB1959B9}"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3C71D-09B2-428C-A8EA-8E7F149CF91C}" type="slidenum">
              <a:rPr lang="en-US" smtClean="0"/>
              <a:t>‹#›</a:t>
            </a:fld>
            <a:endParaRPr lang="en-US"/>
          </a:p>
        </p:txBody>
      </p:sp>
    </p:spTree>
    <p:extLst>
      <p:ext uri="{BB962C8B-B14F-4D97-AF65-F5344CB8AC3E}">
        <p14:creationId xmlns:p14="http://schemas.microsoft.com/office/powerpoint/2010/main" val="1630491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DC56CC-4C8A-4D7F-8442-EF61DB1959B9}" type="datetimeFigureOut">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3C71D-09B2-428C-A8EA-8E7F149CF91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3190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0DC56CC-4C8A-4D7F-8442-EF61DB1959B9}" type="datetimeFigureOut">
              <a:rPr lang="en-US" smtClean="0"/>
              <a:t>7/11/2017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373C71D-09B2-428C-A8EA-8E7F149CF91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674894"/>
      </p:ext>
    </p:extLst>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799" y="4142583"/>
            <a:ext cx="9144000" cy="1641490"/>
          </a:xfrm>
        </p:spPr>
        <p:txBody>
          <a:bodyPr/>
          <a:lstStyle/>
          <a:p>
            <a:r>
              <a:rPr lang="en-US" dirty="0"/>
              <a:t>Goal Setting</a:t>
            </a:r>
          </a:p>
        </p:txBody>
      </p:sp>
      <p:sp>
        <p:nvSpPr>
          <p:cNvPr id="3" name="Subtitle 2"/>
          <p:cNvSpPr>
            <a:spLocks noGrp="1"/>
          </p:cNvSpPr>
          <p:nvPr>
            <p:ph type="subTitle" idx="1"/>
          </p:nvPr>
        </p:nvSpPr>
        <p:spPr>
          <a:xfrm>
            <a:off x="2209799" y="5407061"/>
            <a:ext cx="9144000" cy="754025"/>
          </a:xfrm>
        </p:spPr>
        <p:txBody>
          <a:bodyPr/>
          <a:lstStyle/>
          <a:p>
            <a:r>
              <a:rPr lang="en-US" dirty="0">
                <a:solidFill>
                  <a:schemeClr val="bg1"/>
                </a:solidFill>
              </a:rPr>
              <a:t>For Charter Planning Groups</a:t>
            </a:r>
          </a:p>
        </p:txBody>
      </p:sp>
    </p:spTree>
    <p:extLst>
      <p:ext uri="{BB962C8B-B14F-4D97-AF65-F5344CB8AC3E}">
        <p14:creationId xmlns:p14="http://schemas.microsoft.com/office/powerpoint/2010/main" val="3754937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Development Template</a:t>
            </a:r>
          </a:p>
        </p:txBody>
      </p:sp>
      <p:graphicFrame>
        <p:nvGraphicFramePr>
          <p:cNvPr id="3" name="Diagram 2"/>
          <p:cNvGraphicFramePr/>
          <p:nvPr>
            <p:extLst>
              <p:ext uri="{D42A27DB-BD31-4B8C-83A1-F6EECF244321}">
                <p14:modId xmlns:p14="http://schemas.microsoft.com/office/powerpoint/2010/main" val="3082418988"/>
              </p:ext>
            </p:extLst>
          </p:nvPr>
        </p:nvGraphicFramePr>
        <p:xfrm>
          <a:off x="-130630" y="1690688"/>
          <a:ext cx="9078687" cy="4840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05157" y="1690688"/>
            <a:ext cx="3282043" cy="4644798"/>
          </a:xfrm>
          <a:prstGeom prst="rect">
            <a:avLst/>
          </a:prstGeom>
          <a:noFill/>
          <a:ln w="25400">
            <a:solidFill>
              <a:schemeClr val="tx1"/>
            </a:solidFill>
          </a:ln>
        </p:spPr>
        <p:txBody>
          <a:bodyPr wrap="square" rtlCol="0">
            <a:noAutofit/>
          </a:bodyPr>
          <a:lstStyle/>
          <a:p>
            <a:r>
              <a:rPr lang="en-US" sz="3600" dirty="0"/>
              <a:t>Rationale:</a:t>
            </a:r>
          </a:p>
          <a:p>
            <a:endParaRPr lang="en-US" dirty="0"/>
          </a:p>
          <a:p>
            <a:r>
              <a:rPr lang="en-US" sz="2400" dirty="0"/>
              <a:t>Discussion of one factor that will lead to the school accomplishing its mission, how it is applicable to the student population, how it can be measured, and why the chosen method of assessment is appropriate.</a:t>
            </a:r>
          </a:p>
        </p:txBody>
      </p:sp>
    </p:spTree>
    <p:extLst>
      <p:ext uri="{BB962C8B-B14F-4D97-AF65-F5344CB8AC3E}">
        <p14:creationId xmlns:p14="http://schemas.microsoft.com/office/powerpoint/2010/main" val="2183453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Development Template</a:t>
            </a:r>
          </a:p>
        </p:txBody>
      </p:sp>
      <p:graphicFrame>
        <p:nvGraphicFramePr>
          <p:cNvPr id="3" name="Diagram 2"/>
          <p:cNvGraphicFramePr/>
          <p:nvPr>
            <p:extLst>
              <p:ext uri="{D42A27DB-BD31-4B8C-83A1-F6EECF244321}">
                <p14:modId xmlns:p14="http://schemas.microsoft.com/office/powerpoint/2010/main" val="873393677"/>
              </p:ext>
            </p:extLst>
          </p:nvPr>
        </p:nvGraphicFramePr>
        <p:xfrm>
          <a:off x="-130630" y="1690688"/>
          <a:ext cx="9078687" cy="4840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05157" y="1690688"/>
            <a:ext cx="3282043" cy="4644798"/>
          </a:xfrm>
          <a:prstGeom prst="rect">
            <a:avLst/>
          </a:prstGeom>
          <a:noFill/>
          <a:ln w="25400">
            <a:solidFill>
              <a:schemeClr val="tx1"/>
            </a:solidFill>
          </a:ln>
        </p:spPr>
        <p:txBody>
          <a:bodyPr wrap="square" rtlCol="0">
            <a:noAutofit/>
          </a:bodyPr>
          <a:lstStyle/>
          <a:p>
            <a:r>
              <a:rPr lang="en-US" sz="3600" dirty="0"/>
              <a:t>Desired Results:</a:t>
            </a:r>
          </a:p>
          <a:p>
            <a:endParaRPr lang="en-US" dirty="0"/>
          </a:p>
          <a:p>
            <a:r>
              <a:rPr lang="en-US" sz="2400" dirty="0"/>
              <a:t>Specific, observable outcomes that will assist in fulfilling the school’s mission.</a:t>
            </a:r>
          </a:p>
        </p:txBody>
      </p:sp>
    </p:spTree>
    <p:extLst>
      <p:ext uri="{BB962C8B-B14F-4D97-AF65-F5344CB8AC3E}">
        <p14:creationId xmlns:p14="http://schemas.microsoft.com/office/powerpoint/2010/main" val="2481388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Development Template</a:t>
            </a:r>
          </a:p>
        </p:txBody>
      </p:sp>
      <p:graphicFrame>
        <p:nvGraphicFramePr>
          <p:cNvPr id="3" name="Diagram 2"/>
          <p:cNvGraphicFramePr/>
          <p:nvPr>
            <p:extLst>
              <p:ext uri="{D42A27DB-BD31-4B8C-83A1-F6EECF244321}">
                <p14:modId xmlns:p14="http://schemas.microsoft.com/office/powerpoint/2010/main" val="2216675204"/>
              </p:ext>
            </p:extLst>
          </p:nvPr>
        </p:nvGraphicFramePr>
        <p:xfrm>
          <a:off x="-130630" y="1690688"/>
          <a:ext cx="9078687" cy="4840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05157" y="1690688"/>
            <a:ext cx="3282043" cy="4644798"/>
          </a:xfrm>
          <a:prstGeom prst="rect">
            <a:avLst/>
          </a:prstGeom>
          <a:noFill/>
          <a:ln w="25400">
            <a:solidFill>
              <a:schemeClr val="tx1"/>
            </a:solidFill>
          </a:ln>
        </p:spPr>
        <p:txBody>
          <a:bodyPr wrap="square" rtlCol="0">
            <a:noAutofit/>
          </a:bodyPr>
          <a:lstStyle/>
          <a:p>
            <a:r>
              <a:rPr lang="en-US" sz="3600" dirty="0"/>
              <a:t>Baseline Data:</a:t>
            </a:r>
          </a:p>
          <a:p>
            <a:endParaRPr lang="en-US" dirty="0"/>
          </a:p>
          <a:p>
            <a:r>
              <a:rPr lang="en-US" sz="2400" dirty="0"/>
              <a:t>Summary of current data that will be used to develop the annual targets.</a:t>
            </a:r>
          </a:p>
        </p:txBody>
      </p:sp>
    </p:spTree>
    <p:extLst>
      <p:ext uri="{BB962C8B-B14F-4D97-AF65-F5344CB8AC3E}">
        <p14:creationId xmlns:p14="http://schemas.microsoft.com/office/powerpoint/2010/main" val="1663921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Development Template</a:t>
            </a:r>
          </a:p>
        </p:txBody>
      </p:sp>
      <p:graphicFrame>
        <p:nvGraphicFramePr>
          <p:cNvPr id="3" name="Diagram 2"/>
          <p:cNvGraphicFramePr/>
          <p:nvPr>
            <p:extLst>
              <p:ext uri="{D42A27DB-BD31-4B8C-83A1-F6EECF244321}">
                <p14:modId xmlns:p14="http://schemas.microsoft.com/office/powerpoint/2010/main" val="3264511055"/>
              </p:ext>
            </p:extLst>
          </p:nvPr>
        </p:nvGraphicFramePr>
        <p:xfrm>
          <a:off x="-130630" y="1690688"/>
          <a:ext cx="9078687" cy="4840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05157" y="1690688"/>
            <a:ext cx="3282043" cy="4644798"/>
          </a:xfrm>
          <a:prstGeom prst="rect">
            <a:avLst/>
          </a:prstGeom>
          <a:noFill/>
          <a:ln w="25400">
            <a:solidFill>
              <a:schemeClr val="tx1"/>
            </a:solidFill>
          </a:ln>
        </p:spPr>
        <p:txBody>
          <a:bodyPr wrap="square" rtlCol="0">
            <a:noAutofit/>
          </a:bodyPr>
          <a:lstStyle/>
          <a:p>
            <a:r>
              <a:rPr lang="en-US" sz="3600" dirty="0"/>
              <a:t>Goal:</a:t>
            </a:r>
          </a:p>
          <a:p>
            <a:endParaRPr lang="en-US" dirty="0"/>
          </a:p>
          <a:p>
            <a:r>
              <a:rPr lang="en-US" sz="2400" dirty="0"/>
              <a:t>Clear, measureable statement of achievement reflecting the mission for a specified timeframe.</a:t>
            </a:r>
          </a:p>
        </p:txBody>
      </p:sp>
    </p:spTree>
    <p:extLst>
      <p:ext uri="{BB962C8B-B14F-4D97-AF65-F5344CB8AC3E}">
        <p14:creationId xmlns:p14="http://schemas.microsoft.com/office/powerpoint/2010/main" val="680271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Development Template</a:t>
            </a:r>
          </a:p>
        </p:txBody>
      </p:sp>
      <p:graphicFrame>
        <p:nvGraphicFramePr>
          <p:cNvPr id="3" name="Diagram 2"/>
          <p:cNvGraphicFramePr/>
          <p:nvPr>
            <p:extLst>
              <p:ext uri="{D42A27DB-BD31-4B8C-83A1-F6EECF244321}">
                <p14:modId xmlns:p14="http://schemas.microsoft.com/office/powerpoint/2010/main" val="3371096407"/>
              </p:ext>
            </p:extLst>
          </p:nvPr>
        </p:nvGraphicFramePr>
        <p:xfrm>
          <a:off x="-130630" y="1690688"/>
          <a:ext cx="9078687" cy="4840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05157" y="1690688"/>
            <a:ext cx="3282043" cy="4644798"/>
          </a:xfrm>
          <a:prstGeom prst="rect">
            <a:avLst/>
          </a:prstGeom>
          <a:noFill/>
          <a:ln w="25400">
            <a:solidFill>
              <a:schemeClr val="tx1"/>
            </a:solidFill>
          </a:ln>
        </p:spPr>
        <p:txBody>
          <a:bodyPr wrap="square" rtlCol="0">
            <a:noAutofit/>
          </a:bodyPr>
          <a:lstStyle/>
          <a:p>
            <a:r>
              <a:rPr lang="en-US" sz="3600" dirty="0"/>
              <a:t>Metric:</a:t>
            </a:r>
          </a:p>
          <a:p>
            <a:endParaRPr lang="en-US" dirty="0"/>
          </a:p>
          <a:p>
            <a:r>
              <a:rPr lang="en-US" sz="2400" dirty="0"/>
              <a:t>Specific data or calculation used to measure the results.</a:t>
            </a:r>
          </a:p>
        </p:txBody>
      </p:sp>
    </p:spTree>
    <p:extLst>
      <p:ext uri="{BB962C8B-B14F-4D97-AF65-F5344CB8AC3E}">
        <p14:creationId xmlns:p14="http://schemas.microsoft.com/office/powerpoint/2010/main" val="81458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Development Template</a:t>
            </a:r>
          </a:p>
        </p:txBody>
      </p:sp>
      <p:graphicFrame>
        <p:nvGraphicFramePr>
          <p:cNvPr id="3" name="Diagram 2"/>
          <p:cNvGraphicFramePr/>
          <p:nvPr>
            <p:extLst>
              <p:ext uri="{D42A27DB-BD31-4B8C-83A1-F6EECF244321}">
                <p14:modId xmlns:p14="http://schemas.microsoft.com/office/powerpoint/2010/main" val="349072490"/>
              </p:ext>
            </p:extLst>
          </p:nvPr>
        </p:nvGraphicFramePr>
        <p:xfrm>
          <a:off x="-130630" y="1690688"/>
          <a:ext cx="9078687" cy="4840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05157" y="1690688"/>
            <a:ext cx="3282043" cy="4644798"/>
          </a:xfrm>
          <a:prstGeom prst="rect">
            <a:avLst/>
          </a:prstGeom>
          <a:noFill/>
          <a:ln w="25400">
            <a:solidFill>
              <a:schemeClr val="tx1"/>
            </a:solidFill>
          </a:ln>
        </p:spPr>
        <p:txBody>
          <a:bodyPr wrap="square" rtlCol="0">
            <a:noAutofit/>
          </a:bodyPr>
          <a:lstStyle/>
          <a:p>
            <a:r>
              <a:rPr lang="en-US" sz="3600" dirty="0"/>
              <a:t>Annual Targets:</a:t>
            </a:r>
          </a:p>
          <a:p>
            <a:endParaRPr lang="en-US" dirty="0"/>
          </a:p>
          <a:p>
            <a:r>
              <a:rPr lang="en-US" sz="2400" dirty="0"/>
              <a:t>Specific Progress that will be made by the end of each year.</a:t>
            </a:r>
          </a:p>
        </p:txBody>
      </p:sp>
    </p:spTree>
    <p:extLst>
      <p:ext uri="{BB962C8B-B14F-4D97-AF65-F5344CB8AC3E}">
        <p14:creationId xmlns:p14="http://schemas.microsoft.com/office/powerpoint/2010/main" val="513335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Development Template</a:t>
            </a:r>
          </a:p>
        </p:txBody>
      </p:sp>
      <p:graphicFrame>
        <p:nvGraphicFramePr>
          <p:cNvPr id="3" name="Diagram 2"/>
          <p:cNvGraphicFramePr/>
          <p:nvPr>
            <p:extLst>
              <p:ext uri="{D42A27DB-BD31-4B8C-83A1-F6EECF244321}">
                <p14:modId xmlns:p14="http://schemas.microsoft.com/office/powerpoint/2010/main" val="4101100728"/>
              </p:ext>
            </p:extLst>
          </p:nvPr>
        </p:nvGraphicFramePr>
        <p:xfrm>
          <a:off x="-130630" y="1690688"/>
          <a:ext cx="9078687" cy="4840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05157" y="1690688"/>
            <a:ext cx="3282043" cy="4644798"/>
          </a:xfrm>
          <a:prstGeom prst="rect">
            <a:avLst/>
          </a:prstGeom>
          <a:noFill/>
          <a:ln w="25400">
            <a:solidFill>
              <a:schemeClr val="tx1"/>
            </a:solidFill>
          </a:ln>
        </p:spPr>
        <p:txBody>
          <a:bodyPr wrap="square" rtlCol="0">
            <a:noAutofit/>
          </a:bodyPr>
          <a:lstStyle/>
          <a:p>
            <a:r>
              <a:rPr lang="en-US" sz="3600" dirty="0"/>
              <a:t>Strategies:</a:t>
            </a:r>
          </a:p>
          <a:p>
            <a:endParaRPr lang="en-US" dirty="0"/>
          </a:p>
          <a:p>
            <a:r>
              <a:rPr lang="en-US" sz="2400" dirty="0"/>
              <a:t>Brief description of the strategies that will be used.</a:t>
            </a:r>
          </a:p>
        </p:txBody>
      </p:sp>
    </p:spTree>
    <p:extLst>
      <p:ext uri="{BB962C8B-B14F-4D97-AF65-F5344CB8AC3E}">
        <p14:creationId xmlns:p14="http://schemas.microsoft.com/office/powerpoint/2010/main" val="2465617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Development Template</a:t>
            </a:r>
          </a:p>
        </p:txBody>
      </p:sp>
      <p:graphicFrame>
        <p:nvGraphicFramePr>
          <p:cNvPr id="3" name="Diagram 2"/>
          <p:cNvGraphicFramePr/>
          <p:nvPr>
            <p:extLst>
              <p:ext uri="{D42A27DB-BD31-4B8C-83A1-F6EECF244321}">
                <p14:modId xmlns:p14="http://schemas.microsoft.com/office/powerpoint/2010/main" val="4118726902"/>
              </p:ext>
            </p:extLst>
          </p:nvPr>
        </p:nvGraphicFramePr>
        <p:xfrm>
          <a:off x="-130630" y="1690688"/>
          <a:ext cx="9078687" cy="4840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05157" y="1690688"/>
            <a:ext cx="3282043" cy="4644798"/>
          </a:xfrm>
          <a:prstGeom prst="rect">
            <a:avLst/>
          </a:prstGeom>
          <a:noFill/>
          <a:ln w="25400">
            <a:solidFill>
              <a:schemeClr val="tx1"/>
            </a:solidFill>
          </a:ln>
        </p:spPr>
        <p:txBody>
          <a:bodyPr wrap="square" rtlCol="0">
            <a:noAutofit/>
          </a:bodyPr>
          <a:lstStyle/>
          <a:p>
            <a:r>
              <a:rPr lang="en-US" sz="2800" dirty="0"/>
              <a:t>If written in the SMART format, the goal should be able to stand alone without the other components used to develop it.</a:t>
            </a:r>
          </a:p>
        </p:txBody>
      </p:sp>
    </p:spTree>
    <p:extLst>
      <p:ext uri="{BB962C8B-B14F-4D97-AF65-F5344CB8AC3E}">
        <p14:creationId xmlns:p14="http://schemas.microsoft.com/office/powerpoint/2010/main" val="3526228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186" y="457200"/>
            <a:ext cx="4265839" cy="1600200"/>
          </a:xfrm>
        </p:spPr>
        <p:txBody>
          <a:bodyPr>
            <a:noAutofit/>
          </a:bodyPr>
          <a:lstStyle/>
          <a:p>
            <a:r>
              <a:rPr lang="en-US" sz="5400" dirty="0"/>
              <a:t>Minimum Requirements</a:t>
            </a:r>
          </a:p>
        </p:txBody>
      </p:sp>
      <p:sp>
        <p:nvSpPr>
          <p:cNvPr id="3" name="Content Placeholder 2"/>
          <p:cNvSpPr>
            <a:spLocks noGrp="1"/>
          </p:cNvSpPr>
          <p:nvPr>
            <p:ph idx="1"/>
          </p:nvPr>
        </p:nvSpPr>
        <p:spPr/>
        <p:txBody>
          <a:bodyPr>
            <a:normAutofit/>
          </a:bodyPr>
          <a:lstStyle/>
          <a:p>
            <a:pPr>
              <a:spcAft>
                <a:spcPts val="600"/>
              </a:spcAft>
            </a:pPr>
            <a:r>
              <a:rPr lang="en-US" sz="3600" dirty="0"/>
              <a:t>3-5 Goals</a:t>
            </a:r>
          </a:p>
          <a:p>
            <a:pPr>
              <a:spcAft>
                <a:spcPts val="600"/>
              </a:spcAft>
            </a:pPr>
            <a:r>
              <a:rPr lang="en-US" sz="3600" dirty="0"/>
              <a:t>Include state/federal accountability data for each grade band</a:t>
            </a:r>
          </a:p>
          <a:p>
            <a:pPr>
              <a:spcAft>
                <a:spcPts val="600"/>
              </a:spcAft>
            </a:pPr>
            <a:r>
              <a:rPr lang="en-US" sz="3600" dirty="0"/>
              <a:t>Include non-assessment goals that are mission-driven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88" y="2057400"/>
            <a:ext cx="3932237" cy="3932237"/>
          </a:xfrm>
          <a:prstGeom prst="rect">
            <a:avLst/>
          </a:prstGeom>
        </p:spPr>
      </p:pic>
    </p:spTree>
    <p:extLst>
      <p:ext uri="{BB962C8B-B14F-4D97-AF65-F5344CB8AC3E}">
        <p14:creationId xmlns:p14="http://schemas.microsoft.com/office/powerpoint/2010/main" val="59812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600" cy="930729"/>
          </a:xfrm>
        </p:spPr>
        <p:txBody>
          <a:bodyPr>
            <a:noAutofit/>
          </a:bodyPr>
          <a:lstStyle/>
          <a:p>
            <a:r>
              <a:rPr lang="en-US" sz="5400" dirty="0"/>
              <a:t>Evaluating Pupil Performance</a:t>
            </a:r>
          </a:p>
        </p:txBody>
      </p:sp>
      <p:sp>
        <p:nvSpPr>
          <p:cNvPr id="3" name="Content Placeholder 2"/>
          <p:cNvSpPr>
            <a:spLocks noGrp="1"/>
          </p:cNvSpPr>
          <p:nvPr>
            <p:ph idx="1"/>
          </p:nvPr>
        </p:nvSpPr>
        <p:spPr>
          <a:xfrm>
            <a:off x="970417" y="1526495"/>
            <a:ext cx="3801608" cy="4482419"/>
          </a:xfrm>
        </p:spPr>
        <p:txBody>
          <a:bodyPr/>
          <a:lstStyle/>
          <a:p>
            <a:r>
              <a:rPr lang="en-US" dirty="0"/>
              <a:t>State-mandated assessments</a:t>
            </a:r>
          </a:p>
        </p:txBody>
      </p:sp>
      <p:graphicFrame>
        <p:nvGraphicFramePr>
          <p:cNvPr id="5" name="Table 4"/>
          <p:cNvGraphicFramePr>
            <a:graphicFrameLocks noGrp="1"/>
          </p:cNvGraphicFramePr>
          <p:nvPr>
            <p:extLst>
              <p:ext uri="{D42A27DB-BD31-4B8C-83A1-F6EECF244321}">
                <p14:modId xmlns:p14="http://schemas.microsoft.com/office/powerpoint/2010/main" val="1138041491"/>
              </p:ext>
            </p:extLst>
          </p:nvPr>
        </p:nvGraphicFramePr>
        <p:xfrm>
          <a:off x="2871221" y="2210889"/>
          <a:ext cx="7563758" cy="4354285"/>
        </p:xfrm>
        <a:graphic>
          <a:graphicData uri="http://schemas.openxmlformats.org/drawingml/2006/table">
            <a:tbl>
              <a:tblPr bandRow="1">
                <a:tableStyleId>{5C22544A-7EE6-4342-B048-85BDC9FD1C3A}</a:tableStyleId>
              </a:tblPr>
              <a:tblGrid>
                <a:gridCol w="2547257">
                  <a:extLst>
                    <a:ext uri="{9D8B030D-6E8A-4147-A177-3AD203B41FA5}">
                      <a16:colId xmlns:a16="http://schemas.microsoft.com/office/drawing/2014/main" val="20000"/>
                    </a:ext>
                  </a:extLst>
                </a:gridCol>
                <a:gridCol w="5016501">
                  <a:extLst>
                    <a:ext uri="{9D8B030D-6E8A-4147-A177-3AD203B41FA5}">
                      <a16:colId xmlns:a16="http://schemas.microsoft.com/office/drawing/2014/main" val="20001"/>
                    </a:ext>
                  </a:extLst>
                </a:gridCol>
              </a:tblGrid>
              <a:tr h="870857">
                <a:tc>
                  <a:txBody>
                    <a:bodyPr/>
                    <a:lstStyle/>
                    <a:p>
                      <a:pPr algn="ctr"/>
                      <a:r>
                        <a:rPr lang="en-US" sz="2400" dirty="0"/>
                        <a:t>2</a:t>
                      </a:r>
                      <a:r>
                        <a:rPr lang="en-US" sz="2400" baseline="30000" dirty="0"/>
                        <a:t>nd</a:t>
                      </a:r>
                      <a:r>
                        <a:rPr lang="en-US" sz="2400" dirty="0"/>
                        <a:t> Grade</a:t>
                      </a:r>
                    </a:p>
                  </a:txBody>
                  <a:tcPr anchor="ctr"/>
                </a:tc>
                <a:tc>
                  <a:txBody>
                    <a:bodyPr/>
                    <a:lstStyle/>
                    <a:p>
                      <a:pPr algn="ctr"/>
                      <a:r>
                        <a:rPr lang="en-US" sz="2400" dirty="0"/>
                        <a:t>Screening</a:t>
                      </a:r>
                      <a:r>
                        <a:rPr lang="en-US" sz="2400" baseline="0" dirty="0"/>
                        <a:t> for Gifted &amp; Talented</a:t>
                      </a:r>
                    </a:p>
                    <a:p>
                      <a:pPr algn="ctr"/>
                      <a:r>
                        <a:rPr lang="en-US" sz="2400" baseline="0" dirty="0"/>
                        <a:t>(</a:t>
                      </a:r>
                      <a:r>
                        <a:rPr lang="en-US" sz="2400" baseline="0" dirty="0" err="1"/>
                        <a:t>CogAT</a:t>
                      </a:r>
                      <a:r>
                        <a:rPr lang="en-US" sz="2400" baseline="0" dirty="0"/>
                        <a:t>/ITBS, &amp; Project STAR)</a:t>
                      </a:r>
                      <a:endParaRPr lang="en-US" sz="2400" dirty="0"/>
                    </a:p>
                  </a:txBody>
                  <a:tcPr anchor="ctr"/>
                </a:tc>
                <a:extLst>
                  <a:ext uri="{0D108BD9-81ED-4DB2-BD59-A6C34878D82A}">
                    <a16:rowId xmlns:a16="http://schemas.microsoft.com/office/drawing/2014/main" val="10000"/>
                  </a:ext>
                </a:extLst>
              </a:tr>
              <a:tr h="870857">
                <a:tc>
                  <a:txBody>
                    <a:bodyPr/>
                    <a:lstStyle/>
                    <a:p>
                      <a:pPr algn="ctr"/>
                      <a:r>
                        <a:rPr lang="en-US" sz="2400" dirty="0"/>
                        <a:t>Grades 3-8</a:t>
                      </a:r>
                    </a:p>
                  </a:txBody>
                  <a:tcPr anchor="ctr"/>
                </a:tc>
                <a:tc>
                  <a:txBody>
                    <a:bodyPr/>
                    <a:lstStyle/>
                    <a:p>
                      <a:pPr algn="ctr"/>
                      <a:r>
                        <a:rPr lang="en-US" sz="2400" dirty="0"/>
                        <a:t>SC Ready(ELA &amp; Math)</a:t>
                      </a:r>
                    </a:p>
                    <a:p>
                      <a:pPr algn="ctr"/>
                      <a:r>
                        <a:rPr lang="en-US" sz="2400" dirty="0"/>
                        <a:t>PASS (Science &amp; Social Studies)</a:t>
                      </a:r>
                    </a:p>
                  </a:txBody>
                  <a:tcPr anchor="ctr"/>
                </a:tc>
                <a:extLst>
                  <a:ext uri="{0D108BD9-81ED-4DB2-BD59-A6C34878D82A}">
                    <a16:rowId xmlns:a16="http://schemas.microsoft.com/office/drawing/2014/main" val="10001"/>
                  </a:ext>
                </a:extLst>
              </a:tr>
              <a:tr h="870857">
                <a:tc>
                  <a:txBody>
                    <a:bodyPr/>
                    <a:lstStyle/>
                    <a:p>
                      <a:pPr algn="ctr"/>
                      <a:r>
                        <a:rPr lang="en-US" sz="2400" dirty="0"/>
                        <a:t>High School</a:t>
                      </a:r>
                    </a:p>
                  </a:txBody>
                  <a:tcPr anchor="ctr"/>
                </a:tc>
                <a:tc>
                  <a:txBody>
                    <a:bodyPr/>
                    <a:lstStyle/>
                    <a:p>
                      <a:pPr algn="ctr"/>
                      <a:r>
                        <a:rPr lang="en-US" sz="2400" dirty="0"/>
                        <a:t>End-of-Course exams in Algebra 1, English 1, US History &amp; Biology</a:t>
                      </a:r>
                    </a:p>
                  </a:txBody>
                  <a:tcPr anchor="ctr"/>
                </a:tc>
                <a:extLst>
                  <a:ext uri="{0D108BD9-81ED-4DB2-BD59-A6C34878D82A}">
                    <a16:rowId xmlns:a16="http://schemas.microsoft.com/office/drawing/2014/main" val="10002"/>
                  </a:ext>
                </a:extLst>
              </a:tr>
              <a:tr h="870857">
                <a:tc>
                  <a:txBody>
                    <a:bodyPr/>
                    <a:lstStyle/>
                    <a:p>
                      <a:pPr algn="ctr"/>
                      <a:r>
                        <a:rPr lang="en-US" sz="2400" dirty="0"/>
                        <a:t>High School</a:t>
                      </a:r>
                    </a:p>
                  </a:txBody>
                  <a:tcPr anchor="ctr"/>
                </a:tc>
                <a:tc>
                  <a:txBody>
                    <a:bodyPr/>
                    <a:lstStyle/>
                    <a:p>
                      <a:pPr algn="ctr"/>
                      <a:r>
                        <a:rPr lang="en-US" sz="2400" dirty="0"/>
                        <a:t>ACT</a:t>
                      </a:r>
                    </a:p>
                  </a:txBody>
                  <a:tcPr anchor="ctr"/>
                </a:tc>
                <a:extLst>
                  <a:ext uri="{0D108BD9-81ED-4DB2-BD59-A6C34878D82A}">
                    <a16:rowId xmlns:a16="http://schemas.microsoft.com/office/drawing/2014/main" val="10003"/>
                  </a:ext>
                </a:extLst>
              </a:tr>
              <a:tr h="870857">
                <a:tc gridSpan="2">
                  <a:txBody>
                    <a:bodyPr/>
                    <a:lstStyle/>
                    <a:p>
                      <a:pPr algn="ctr"/>
                      <a:r>
                        <a:rPr lang="en-US" sz="2400" dirty="0"/>
                        <a:t>*Assessments are subject to</a:t>
                      </a:r>
                      <a:r>
                        <a:rPr lang="en-US" sz="2400" baseline="0" dirty="0"/>
                        <a:t> change</a:t>
                      </a:r>
                      <a:endParaRPr lang="en-US" sz="2400" dirty="0"/>
                    </a:p>
                  </a:txBody>
                  <a:tcPr anchor="ctr"/>
                </a:tc>
                <a:tc hMerge="1">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1581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2114" y="553288"/>
            <a:ext cx="9927771" cy="5956663"/>
          </a:xfrm>
        </p:spPr>
      </p:pic>
    </p:spTree>
    <p:extLst>
      <p:ext uri="{BB962C8B-B14F-4D97-AF65-F5344CB8AC3E}">
        <p14:creationId xmlns:p14="http://schemas.microsoft.com/office/powerpoint/2010/main" val="1658934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600" cy="930729"/>
          </a:xfrm>
        </p:spPr>
        <p:txBody>
          <a:bodyPr>
            <a:noAutofit/>
          </a:bodyPr>
          <a:lstStyle/>
          <a:p>
            <a:r>
              <a:rPr lang="en-US" sz="5400" dirty="0"/>
              <a:t>Evaluating Pupil Performance</a:t>
            </a:r>
          </a:p>
        </p:txBody>
      </p:sp>
      <p:sp>
        <p:nvSpPr>
          <p:cNvPr id="3" name="Content Placeholder 2"/>
          <p:cNvSpPr>
            <a:spLocks noGrp="1"/>
          </p:cNvSpPr>
          <p:nvPr>
            <p:ph idx="1"/>
          </p:nvPr>
        </p:nvSpPr>
        <p:spPr>
          <a:xfrm>
            <a:off x="970417" y="1526495"/>
            <a:ext cx="3801608" cy="4482419"/>
          </a:xfrm>
        </p:spPr>
        <p:txBody>
          <a:bodyPr/>
          <a:lstStyle/>
          <a:p>
            <a:r>
              <a:rPr lang="en-US" dirty="0"/>
              <a:t>Formative assessments</a:t>
            </a:r>
          </a:p>
        </p:txBody>
      </p:sp>
      <p:graphicFrame>
        <p:nvGraphicFramePr>
          <p:cNvPr id="5" name="Table 4"/>
          <p:cNvGraphicFramePr>
            <a:graphicFrameLocks noGrp="1"/>
          </p:cNvGraphicFramePr>
          <p:nvPr>
            <p:extLst>
              <p:ext uri="{D42A27DB-BD31-4B8C-83A1-F6EECF244321}">
                <p14:modId xmlns:p14="http://schemas.microsoft.com/office/powerpoint/2010/main" val="398157740"/>
              </p:ext>
            </p:extLst>
          </p:nvPr>
        </p:nvGraphicFramePr>
        <p:xfrm>
          <a:off x="4343400" y="1387929"/>
          <a:ext cx="7011988" cy="5225142"/>
        </p:xfrm>
        <a:graphic>
          <a:graphicData uri="http://schemas.openxmlformats.org/drawingml/2006/table">
            <a:tbl>
              <a:tblPr bandRow="1">
                <a:tableStyleId>{5C22544A-7EE6-4342-B048-85BDC9FD1C3A}</a:tableStyleId>
              </a:tblPr>
              <a:tblGrid>
                <a:gridCol w="7011988">
                  <a:extLst>
                    <a:ext uri="{9D8B030D-6E8A-4147-A177-3AD203B41FA5}">
                      <a16:colId xmlns:a16="http://schemas.microsoft.com/office/drawing/2014/main" val="20000"/>
                    </a:ext>
                  </a:extLst>
                </a:gridCol>
              </a:tblGrid>
              <a:tr h="870857">
                <a:tc>
                  <a:txBody>
                    <a:bodyPr/>
                    <a:lstStyle/>
                    <a:p>
                      <a:pPr algn="ctr"/>
                      <a:r>
                        <a:rPr lang="en-US" sz="2400" dirty="0"/>
                        <a:t>Informal (classroom)</a:t>
                      </a:r>
                      <a:r>
                        <a:rPr lang="en-US" sz="2400" baseline="0" dirty="0"/>
                        <a:t> assessments</a:t>
                      </a:r>
                      <a:endParaRPr lang="en-US" sz="2400" dirty="0"/>
                    </a:p>
                  </a:txBody>
                  <a:tcPr anchor="ctr"/>
                </a:tc>
                <a:extLst>
                  <a:ext uri="{0D108BD9-81ED-4DB2-BD59-A6C34878D82A}">
                    <a16:rowId xmlns:a16="http://schemas.microsoft.com/office/drawing/2014/main" val="10000"/>
                  </a:ext>
                </a:extLst>
              </a:tr>
              <a:tr h="870857">
                <a:tc>
                  <a:txBody>
                    <a:bodyPr/>
                    <a:lstStyle/>
                    <a:p>
                      <a:pPr algn="ctr"/>
                      <a:r>
                        <a:rPr lang="en-US" sz="2400" dirty="0"/>
                        <a:t>Formal assessments (such as MAP)</a:t>
                      </a:r>
                    </a:p>
                  </a:txBody>
                  <a:tcPr anchor="ctr"/>
                </a:tc>
                <a:extLst>
                  <a:ext uri="{0D108BD9-81ED-4DB2-BD59-A6C34878D82A}">
                    <a16:rowId xmlns:a16="http://schemas.microsoft.com/office/drawing/2014/main" val="10001"/>
                  </a:ext>
                </a:extLst>
              </a:tr>
              <a:tr h="870857">
                <a:tc>
                  <a:txBody>
                    <a:bodyPr/>
                    <a:lstStyle/>
                    <a:p>
                      <a:pPr algn="ctr"/>
                      <a:r>
                        <a:rPr lang="en-US" sz="2400" dirty="0"/>
                        <a:t>Explanation of data collection &amp; analysis</a:t>
                      </a:r>
                    </a:p>
                  </a:txBody>
                  <a:tcPr anchor="ctr"/>
                </a:tc>
                <a:extLst>
                  <a:ext uri="{0D108BD9-81ED-4DB2-BD59-A6C34878D82A}">
                    <a16:rowId xmlns:a16="http://schemas.microsoft.com/office/drawing/2014/main" val="10002"/>
                  </a:ext>
                </a:extLst>
              </a:tr>
              <a:tr h="870857">
                <a:tc>
                  <a:txBody>
                    <a:bodyPr/>
                    <a:lstStyle/>
                    <a:p>
                      <a:pPr algn="ctr"/>
                      <a:r>
                        <a:rPr lang="en-US" sz="2400" dirty="0"/>
                        <a:t>How will data be used to guide professional development and instruction?</a:t>
                      </a:r>
                    </a:p>
                  </a:txBody>
                  <a:tcPr anchor="ctr"/>
                </a:tc>
                <a:extLst>
                  <a:ext uri="{0D108BD9-81ED-4DB2-BD59-A6C34878D82A}">
                    <a16:rowId xmlns:a16="http://schemas.microsoft.com/office/drawing/2014/main" val="10003"/>
                  </a:ext>
                </a:extLst>
              </a:tr>
              <a:tr h="870857">
                <a:tc>
                  <a:txBody>
                    <a:bodyPr/>
                    <a:lstStyle/>
                    <a:p>
                      <a:pPr algn="ctr"/>
                      <a:r>
                        <a:rPr lang="en-US" sz="2400" dirty="0"/>
                        <a:t>Communication regarding progress</a:t>
                      </a:r>
                    </a:p>
                  </a:txBody>
                  <a:tcPr anchor="ctr"/>
                </a:tc>
                <a:extLst>
                  <a:ext uri="{0D108BD9-81ED-4DB2-BD59-A6C34878D82A}">
                    <a16:rowId xmlns:a16="http://schemas.microsoft.com/office/drawing/2014/main" val="10004"/>
                  </a:ext>
                </a:extLst>
              </a:tr>
              <a:tr h="870857">
                <a:tc>
                  <a:txBody>
                    <a:bodyPr/>
                    <a:lstStyle/>
                    <a:p>
                      <a:pPr algn="ctr"/>
                      <a:r>
                        <a:rPr lang="en-US" sz="2400" dirty="0"/>
                        <a:t>Corrective action</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75646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2519896">
            <a:off x="2811308" y="425675"/>
            <a:ext cx="5917544" cy="6010431"/>
          </a:xfrm>
        </p:spPr>
      </p:pic>
      <p:grpSp>
        <p:nvGrpSpPr>
          <p:cNvPr id="11" name="Group 10"/>
          <p:cNvGrpSpPr/>
          <p:nvPr/>
        </p:nvGrpSpPr>
        <p:grpSpPr>
          <a:xfrm>
            <a:off x="3108083" y="805494"/>
            <a:ext cx="5412188" cy="5231946"/>
            <a:chOff x="5836769" y="776465"/>
            <a:chExt cx="5412188" cy="5231946"/>
          </a:xfrm>
        </p:grpSpPr>
        <p:sp>
          <p:nvSpPr>
            <p:cNvPr id="7" name="TextBox 6"/>
            <p:cNvSpPr txBox="1"/>
            <p:nvPr/>
          </p:nvSpPr>
          <p:spPr>
            <a:xfrm rot="18657369">
              <a:off x="7439526" y="1439619"/>
              <a:ext cx="1972640" cy="646331"/>
            </a:xfrm>
            <a:prstGeom prst="rect">
              <a:avLst/>
            </a:prstGeom>
            <a:noFill/>
          </p:spPr>
          <p:txBody>
            <a:bodyPr wrap="square" rtlCol="0">
              <a:spAutoFit/>
            </a:bodyPr>
            <a:lstStyle/>
            <a:p>
              <a:pPr algn="ctr"/>
              <a:r>
                <a:rPr lang="en-US" sz="3600" dirty="0">
                  <a:latin typeface="Comic Sans MS" panose="030F0702030302020204" pitchFamily="66" charset="0"/>
                </a:rPr>
                <a:t>Mission</a:t>
              </a:r>
            </a:p>
          </p:txBody>
        </p:sp>
        <p:sp>
          <p:nvSpPr>
            <p:cNvPr id="8" name="TextBox 7"/>
            <p:cNvSpPr txBox="1"/>
            <p:nvPr/>
          </p:nvSpPr>
          <p:spPr>
            <a:xfrm rot="18657369">
              <a:off x="7628211" y="4698925"/>
              <a:ext cx="1972640" cy="646331"/>
            </a:xfrm>
            <a:prstGeom prst="rect">
              <a:avLst/>
            </a:prstGeom>
            <a:noFill/>
          </p:spPr>
          <p:txBody>
            <a:bodyPr wrap="square" rtlCol="0">
              <a:spAutoFit/>
            </a:bodyPr>
            <a:lstStyle/>
            <a:p>
              <a:pPr algn="ctr"/>
              <a:r>
                <a:rPr lang="en-US" sz="3600" dirty="0">
                  <a:latin typeface="Comic Sans MS" panose="030F0702030302020204" pitchFamily="66" charset="0"/>
                </a:rPr>
                <a:t>Goals</a:t>
              </a:r>
            </a:p>
          </p:txBody>
        </p:sp>
        <p:sp>
          <p:nvSpPr>
            <p:cNvPr id="9" name="TextBox 8"/>
            <p:cNvSpPr txBox="1"/>
            <p:nvPr/>
          </p:nvSpPr>
          <p:spPr>
            <a:xfrm rot="2318484">
              <a:off x="5836769" y="3051290"/>
              <a:ext cx="2326945" cy="954107"/>
            </a:xfrm>
            <a:prstGeom prst="rect">
              <a:avLst/>
            </a:prstGeom>
            <a:noFill/>
          </p:spPr>
          <p:txBody>
            <a:bodyPr wrap="square" rtlCol="0">
              <a:spAutoFit/>
            </a:bodyPr>
            <a:lstStyle/>
            <a:p>
              <a:pPr algn="ctr"/>
              <a:r>
                <a:rPr lang="en-US" sz="2800" dirty="0">
                  <a:latin typeface="Comic Sans MS" panose="030F0702030302020204" pitchFamily="66" charset="0"/>
                </a:rPr>
                <a:t>Educational Program</a:t>
              </a:r>
            </a:p>
          </p:txBody>
        </p:sp>
        <p:sp>
          <p:nvSpPr>
            <p:cNvPr id="10" name="TextBox 9"/>
            <p:cNvSpPr txBox="1"/>
            <p:nvPr/>
          </p:nvSpPr>
          <p:spPr>
            <a:xfrm rot="2318484">
              <a:off x="8922012" y="2914518"/>
              <a:ext cx="2326945" cy="646331"/>
            </a:xfrm>
            <a:prstGeom prst="rect">
              <a:avLst/>
            </a:prstGeom>
            <a:noFill/>
          </p:spPr>
          <p:txBody>
            <a:bodyPr wrap="square" rtlCol="0">
              <a:spAutoFit/>
            </a:bodyPr>
            <a:lstStyle/>
            <a:p>
              <a:pPr algn="ctr"/>
              <a:r>
                <a:rPr lang="en-US" sz="3600" dirty="0">
                  <a:solidFill>
                    <a:schemeClr val="bg1"/>
                  </a:solidFill>
                  <a:latin typeface="Comic Sans MS" panose="030F0702030302020204" pitchFamily="66" charset="0"/>
                </a:rPr>
                <a:t>Need</a:t>
              </a:r>
            </a:p>
          </p:txBody>
        </p:sp>
      </p:grpSp>
    </p:spTree>
    <p:extLst>
      <p:ext uri="{BB962C8B-B14F-4D97-AF65-F5344CB8AC3E}">
        <p14:creationId xmlns:p14="http://schemas.microsoft.com/office/powerpoint/2010/main" val="1942566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a:t>
            </a:r>
          </a:p>
        </p:txBody>
      </p:sp>
      <p:sp>
        <p:nvSpPr>
          <p:cNvPr id="3" name="Content Placeholder 2"/>
          <p:cNvSpPr>
            <a:spLocks noGrp="1"/>
          </p:cNvSpPr>
          <p:nvPr>
            <p:ph sz="half" idx="1"/>
          </p:nvPr>
        </p:nvSpPr>
        <p:spPr>
          <a:xfrm>
            <a:off x="1120000" y="1825625"/>
            <a:ext cx="9979800" cy="663575"/>
          </a:xfrm>
        </p:spPr>
        <p:txBody>
          <a:bodyPr>
            <a:normAutofit/>
          </a:bodyPr>
          <a:lstStyle/>
          <a:p>
            <a:r>
              <a:rPr lang="en-US" dirty="0"/>
              <a:t>Why do the students in your area need your charter school?</a:t>
            </a:r>
          </a:p>
        </p:txBody>
      </p:sp>
      <p:sp>
        <p:nvSpPr>
          <p:cNvPr id="4" name="Content Placeholder 3"/>
          <p:cNvSpPr>
            <a:spLocks noGrp="1"/>
          </p:cNvSpPr>
          <p:nvPr>
            <p:ph sz="half" idx="2"/>
          </p:nvPr>
        </p:nvSpPr>
        <p:spPr>
          <a:xfrm>
            <a:off x="5803900" y="2755899"/>
            <a:ext cx="6032500" cy="3421063"/>
          </a:xfrm>
        </p:spPr>
        <p:txBody>
          <a:bodyPr>
            <a:noAutofit/>
          </a:bodyPr>
          <a:lstStyle/>
          <a:p>
            <a:pPr marL="0" indent="0" algn="ctr">
              <a:buNone/>
            </a:pPr>
            <a:r>
              <a:rPr lang="en-US" sz="2400" u="sng" dirty="0"/>
              <a:t>GOAL</a:t>
            </a:r>
          </a:p>
          <a:p>
            <a:r>
              <a:rPr lang="en-US" sz="2400" dirty="0"/>
              <a:t>Increase graduation rate</a:t>
            </a:r>
          </a:p>
          <a:p>
            <a:r>
              <a:rPr lang="en-US" sz="2400" dirty="0"/>
              <a:t>Increase afterschool activity involvement</a:t>
            </a:r>
          </a:p>
          <a:p>
            <a:r>
              <a:rPr lang="en-US" sz="2400" dirty="0"/>
              <a:t>Increase SAT scores</a:t>
            </a:r>
          </a:p>
          <a:p>
            <a:r>
              <a:rPr lang="en-US" sz="2400" dirty="0"/>
              <a:t>Increase minority test scores</a:t>
            </a:r>
          </a:p>
          <a:p>
            <a:r>
              <a:rPr lang="en-US" sz="2400" dirty="0"/>
              <a:t>Increase percentage of advanced test scores</a:t>
            </a:r>
          </a:p>
          <a:p>
            <a:r>
              <a:rPr lang="en-US" sz="2400" dirty="0"/>
              <a:t>Increase language fluency</a:t>
            </a:r>
          </a:p>
        </p:txBody>
      </p:sp>
      <p:sp>
        <p:nvSpPr>
          <p:cNvPr id="5" name="Content Placeholder 3"/>
          <p:cNvSpPr txBox="1">
            <a:spLocks/>
          </p:cNvSpPr>
          <p:nvPr/>
        </p:nvSpPr>
        <p:spPr>
          <a:xfrm>
            <a:off x="838200" y="2755899"/>
            <a:ext cx="4587080" cy="3421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u="sng" dirty="0"/>
              <a:t>NEED</a:t>
            </a:r>
          </a:p>
          <a:p>
            <a:r>
              <a:rPr lang="en-US" sz="2400" dirty="0">
                <a:solidFill>
                  <a:schemeClr val="tx1"/>
                </a:solidFill>
              </a:rPr>
              <a:t>Low graduation rate?</a:t>
            </a:r>
          </a:p>
          <a:p>
            <a:r>
              <a:rPr lang="en-US" sz="2400" dirty="0">
                <a:solidFill>
                  <a:schemeClr val="tx1"/>
                </a:solidFill>
              </a:rPr>
              <a:t>High crime rate?</a:t>
            </a:r>
          </a:p>
          <a:p>
            <a:r>
              <a:rPr lang="en-US" sz="2400" dirty="0">
                <a:solidFill>
                  <a:schemeClr val="tx1"/>
                </a:solidFill>
              </a:rPr>
              <a:t>Low college admission rate?</a:t>
            </a:r>
          </a:p>
          <a:p>
            <a:r>
              <a:rPr lang="en-US" sz="2400" dirty="0">
                <a:solidFill>
                  <a:schemeClr val="tx1"/>
                </a:solidFill>
              </a:rPr>
              <a:t>Large achievement gap?</a:t>
            </a:r>
          </a:p>
          <a:p>
            <a:r>
              <a:rPr lang="en-US" sz="2400" dirty="0">
                <a:solidFill>
                  <a:schemeClr val="tx1"/>
                </a:solidFill>
              </a:rPr>
              <a:t>Lack of advanced achievement?</a:t>
            </a:r>
          </a:p>
          <a:p>
            <a:r>
              <a:rPr lang="en-US" sz="2400" dirty="0">
                <a:solidFill>
                  <a:schemeClr val="tx1"/>
                </a:solidFill>
              </a:rPr>
              <a:t>Lack of language development?</a:t>
            </a:r>
          </a:p>
        </p:txBody>
      </p:sp>
      <p:sp>
        <p:nvSpPr>
          <p:cNvPr id="6" name="Right Arrow 5"/>
          <p:cNvSpPr/>
          <p:nvPr/>
        </p:nvSpPr>
        <p:spPr>
          <a:xfrm>
            <a:off x="4102100" y="3338511"/>
            <a:ext cx="1701800"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416300" y="3757611"/>
            <a:ext cx="2374900"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800600" y="4198934"/>
            <a:ext cx="1003300"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356100" y="4618034"/>
            <a:ext cx="1435100"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5207000" y="5084756"/>
            <a:ext cx="596900"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207000" y="5554656"/>
            <a:ext cx="584200"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483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P spid="6" grpId="0" animBg="1"/>
      <p:bldP spid="7"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400050"/>
            <a:ext cx="3527424" cy="2441121"/>
          </a:xfrm>
        </p:spPr>
        <p:txBody>
          <a:bodyPr>
            <a:noAutofit/>
          </a:bodyPr>
          <a:lstStyle/>
          <a:p>
            <a:pPr algn="ctr"/>
            <a:r>
              <a:rPr lang="en-US" sz="5400" dirty="0"/>
              <a:t>Writing SMART Goals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9789" y="3003436"/>
            <a:ext cx="3527424" cy="2821940"/>
          </a:xfrm>
        </p:spPr>
      </p:pic>
      <p:sp>
        <p:nvSpPr>
          <p:cNvPr id="4" name="Text Placeholder 3"/>
          <p:cNvSpPr>
            <a:spLocks noGrp="1"/>
          </p:cNvSpPr>
          <p:nvPr>
            <p:ph type="body" sz="half" idx="2"/>
          </p:nvPr>
        </p:nvSpPr>
        <p:spPr>
          <a:xfrm>
            <a:off x="6443663" y="714376"/>
            <a:ext cx="5507037" cy="5772151"/>
          </a:xfrm>
        </p:spPr>
        <p:txBody>
          <a:bodyPr>
            <a:normAutofit lnSpcReduction="10000"/>
          </a:bodyPr>
          <a:lstStyle/>
          <a:p>
            <a:r>
              <a:rPr lang="en-US" sz="3600" dirty="0">
                <a:solidFill>
                  <a:schemeClr val="bg1"/>
                </a:solidFill>
              </a:rPr>
              <a:t>Specific</a:t>
            </a:r>
          </a:p>
          <a:p>
            <a:endParaRPr lang="en-US" sz="3600" dirty="0">
              <a:solidFill>
                <a:schemeClr val="bg1"/>
              </a:solidFill>
            </a:endParaRPr>
          </a:p>
          <a:p>
            <a:r>
              <a:rPr lang="en-US" sz="3600" dirty="0">
                <a:solidFill>
                  <a:schemeClr val="bg1"/>
                </a:solidFill>
              </a:rPr>
              <a:t>Measurable</a:t>
            </a:r>
          </a:p>
          <a:p>
            <a:endParaRPr lang="en-US" sz="3600" dirty="0">
              <a:solidFill>
                <a:schemeClr val="bg1"/>
              </a:solidFill>
            </a:endParaRPr>
          </a:p>
          <a:p>
            <a:r>
              <a:rPr lang="en-US" sz="3600" dirty="0">
                <a:solidFill>
                  <a:schemeClr val="bg1"/>
                </a:solidFill>
              </a:rPr>
              <a:t>Ambitious &amp; Attainable</a:t>
            </a:r>
          </a:p>
          <a:p>
            <a:endParaRPr lang="en-US" sz="3600" dirty="0">
              <a:solidFill>
                <a:schemeClr val="bg1"/>
              </a:solidFill>
            </a:endParaRPr>
          </a:p>
          <a:p>
            <a:r>
              <a:rPr lang="en-US" sz="3600" dirty="0">
                <a:solidFill>
                  <a:schemeClr val="bg1"/>
                </a:solidFill>
              </a:rPr>
              <a:t>Relevant &amp; Results-oriented</a:t>
            </a:r>
          </a:p>
          <a:p>
            <a:endParaRPr lang="en-US" sz="3600" dirty="0">
              <a:solidFill>
                <a:schemeClr val="bg1"/>
              </a:solidFill>
            </a:endParaRPr>
          </a:p>
          <a:p>
            <a:r>
              <a:rPr lang="en-US" sz="3600" dirty="0">
                <a:solidFill>
                  <a:schemeClr val="bg1"/>
                </a:solidFill>
              </a:rPr>
              <a:t>Time-bound</a:t>
            </a:r>
          </a:p>
        </p:txBody>
      </p:sp>
      <p:sp>
        <p:nvSpPr>
          <p:cNvPr id="6" name="Text Placeholder 3"/>
          <p:cNvSpPr txBox="1">
            <a:spLocks/>
          </p:cNvSpPr>
          <p:nvPr/>
        </p:nvSpPr>
        <p:spPr>
          <a:xfrm>
            <a:off x="5201464" y="400050"/>
            <a:ext cx="1170764" cy="6186486"/>
          </a:xfrm>
          <a:prstGeom prst="rect">
            <a:avLst/>
          </a:prstGeom>
          <a:ln w="41275">
            <a:solidFill>
              <a:srgbClr val="008000"/>
            </a:solid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lnSpc>
                <a:spcPct val="85000"/>
              </a:lnSpc>
              <a:spcBef>
                <a:spcPts val="0"/>
              </a:spcBef>
            </a:pPr>
            <a:r>
              <a:rPr lang="en-US" sz="9600" dirty="0">
                <a:solidFill>
                  <a:srgbClr val="008000"/>
                </a:solidFill>
                <a:latin typeface="Algerian" panose="04020705040A02060702" pitchFamily="82" charset="0"/>
              </a:rPr>
              <a:t>S</a:t>
            </a:r>
          </a:p>
          <a:p>
            <a:pPr algn="ctr">
              <a:lnSpc>
                <a:spcPct val="85000"/>
              </a:lnSpc>
              <a:spcBef>
                <a:spcPts val="0"/>
              </a:spcBef>
            </a:pPr>
            <a:r>
              <a:rPr lang="en-US" sz="9600" dirty="0">
                <a:solidFill>
                  <a:srgbClr val="008000"/>
                </a:solidFill>
                <a:latin typeface="Algerian" panose="04020705040A02060702" pitchFamily="82" charset="0"/>
              </a:rPr>
              <a:t>M</a:t>
            </a:r>
          </a:p>
          <a:p>
            <a:pPr algn="ctr">
              <a:lnSpc>
                <a:spcPct val="85000"/>
              </a:lnSpc>
              <a:spcBef>
                <a:spcPts val="0"/>
              </a:spcBef>
            </a:pPr>
            <a:r>
              <a:rPr lang="en-US" sz="9600" dirty="0">
                <a:solidFill>
                  <a:srgbClr val="008000"/>
                </a:solidFill>
                <a:latin typeface="Algerian" panose="04020705040A02060702" pitchFamily="82" charset="0"/>
              </a:rPr>
              <a:t>A</a:t>
            </a:r>
          </a:p>
          <a:p>
            <a:pPr algn="ctr">
              <a:lnSpc>
                <a:spcPct val="85000"/>
              </a:lnSpc>
              <a:spcBef>
                <a:spcPts val="0"/>
              </a:spcBef>
            </a:pPr>
            <a:r>
              <a:rPr lang="en-US" sz="9600" dirty="0">
                <a:solidFill>
                  <a:srgbClr val="008000"/>
                </a:solidFill>
                <a:latin typeface="Algerian" panose="04020705040A02060702" pitchFamily="82" charset="0"/>
              </a:rPr>
              <a:t>R</a:t>
            </a:r>
          </a:p>
          <a:p>
            <a:pPr algn="ctr">
              <a:lnSpc>
                <a:spcPct val="85000"/>
              </a:lnSpc>
              <a:spcBef>
                <a:spcPts val="0"/>
              </a:spcBef>
            </a:pPr>
            <a:r>
              <a:rPr lang="en-US" sz="9600" dirty="0">
                <a:solidFill>
                  <a:srgbClr val="008000"/>
                </a:solidFill>
                <a:latin typeface="Algerian" panose="04020705040A02060702" pitchFamily="82" charset="0"/>
              </a:rPr>
              <a:t>T</a:t>
            </a:r>
          </a:p>
        </p:txBody>
      </p:sp>
    </p:spTree>
    <p:extLst>
      <p:ext uri="{BB962C8B-B14F-4D97-AF65-F5344CB8AC3E}">
        <p14:creationId xmlns:p14="http://schemas.microsoft.com/office/powerpoint/2010/main" val="217159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AVOID THESE</a:t>
            </a:r>
          </a:p>
        </p:txBody>
      </p:sp>
      <p:sp>
        <p:nvSpPr>
          <p:cNvPr id="3" name="Content Placeholder 2"/>
          <p:cNvSpPr>
            <a:spLocks noGrp="1"/>
          </p:cNvSpPr>
          <p:nvPr>
            <p:ph sz="half" idx="1"/>
          </p:nvPr>
        </p:nvSpPr>
        <p:spPr/>
        <p:txBody>
          <a:bodyPr>
            <a:normAutofit lnSpcReduction="10000"/>
          </a:bodyPr>
          <a:lstStyle/>
          <a:p>
            <a:pPr marL="0" indent="0">
              <a:buNone/>
            </a:pPr>
            <a:r>
              <a:rPr lang="en-US" dirty="0"/>
              <a:t>VAGUE Terminology:</a:t>
            </a:r>
          </a:p>
          <a:p>
            <a:pPr lvl="0"/>
            <a:r>
              <a:rPr lang="en-US" dirty="0"/>
              <a:t>Academic excellence</a:t>
            </a:r>
          </a:p>
          <a:p>
            <a:pPr lvl="0"/>
            <a:r>
              <a:rPr lang="en-US" dirty="0"/>
              <a:t>Individual learning</a:t>
            </a:r>
          </a:p>
          <a:p>
            <a:pPr lvl="0"/>
            <a:r>
              <a:rPr lang="en-US" dirty="0"/>
              <a:t>Higher-level thinking</a:t>
            </a:r>
          </a:p>
          <a:p>
            <a:pPr lvl="0"/>
            <a:r>
              <a:rPr lang="en-US" dirty="0"/>
              <a:t>Communicate effectively</a:t>
            </a:r>
          </a:p>
          <a:p>
            <a:pPr lvl="0"/>
            <a:r>
              <a:rPr lang="en-US" dirty="0"/>
              <a:t>Demonstrate responsibility</a:t>
            </a:r>
          </a:p>
          <a:p>
            <a:pPr lvl="0"/>
            <a:r>
              <a:rPr lang="en-US" dirty="0"/>
              <a:t>Meet or exceed state average</a:t>
            </a:r>
          </a:p>
          <a:p>
            <a:pPr lvl="0"/>
            <a:r>
              <a:rPr lang="en-US" dirty="0"/>
              <a:t>Master standards</a:t>
            </a:r>
          </a:p>
          <a:p>
            <a:pPr lvl="0"/>
            <a:r>
              <a:rPr lang="en-US" dirty="0"/>
              <a:t>Meet AYP (outdated)</a:t>
            </a:r>
          </a:p>
        </p:txBody>
      </p:sp>
      <p:sp>
        <p:nvSpPr>
          <p:cNvPr id="4" name="Content Placeholder 3"/>
          <p:cNvSpPr>
            <a:spLocks noGrp="1"/>
          </p:cNvSpPr>
          <p:nvPr>
            <p:ph sz="half" idx="2"/>
          </p:nvPr>
        </p:nvSpPr>
        <p:spPr>
          <a:xfrm>
            <a:off x="6319840" y="1825625"/>
            <a:ext cx="5516560" cy="4351338"/>
          </a:xfrm>
        </p:spPr>
        <p:txBody>
          <a:bodyPr>
            <a:normAutofit/>
          </a:bodyPr>
          <a:lstStyle/>
          <a:p>
            <a:pPr marL="0" indent="0">
              <a:buNone/>
            </a:pPr>
            <a:r>
              <a:rPr lang="en-US" dirty="0"/>
              <a:t>ACTION-based Terminology:</a:t>
            </a:r>
          </a:p>
          <a:p>
            <a:pPr marL="0" indent="0">
              <a:buNone/>
            </a:pPr>
            <a:r>
              <a:rPr lang="en-US" sz="1900" dirty="0"/>
              <a:t>(These belong in the strategies, not in the goal itself)</a:t>
            </a:r>
          </a:p>
          <a:p>
            <a:pPr lvl="0"/>
            <a:r>
              <a:rPr lang="en-US" dirty="0"/>
              <a:t>Provide opportunities</a:t>
            </a:r>
          </a:p>
          <a:p>
            <a:pPr lvl="0"/>
            <a:r>
              <a:rPr lang="en-US" dirty="0"/>
              <a:t>Utilize best practices</a:t>
            </a:r>
          </a:p>
          <a:p>
            <a:pPr lvl="0"/>
            <a:r>
              <a:rPr lang="en-US" dirty="0"/>
              <a:t>Participate in</a:t>
            </a:r>
          </a:p>
          <a:p>
            <a:pPr lvl="0"/>
            <a:r>
              <a:rPr lang="en-US" dirty="0"/>
              <a:t>Receive instruction</a:t>
            </a:r>
          </a:p>
          <a:p>
            <a:pPr lvl="0"/>
            <a:r>
              <a:rPr lang="en-US" dirty="0"/>
              <a:t>Optimize learning</a:t>
            </a:r>
          </a:p>
          <a:p>
            <a:pPr lvl="0"/>
            <a:r>
              <a:rPr lang="en-US" dirty="0"/>
              <a:t>Professional development</a:t>
            </a:r>
          </a:p>
          <a:p>
            <a:r>
              <a:rPr lang="en-US" dirty="0"/>
              <a:t>Analyze result</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3954" y="535833"/>
            <a:ext cx="984146" cy="984146"/>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4747" y="535833"/>
            <a:ext cx="984146" cy="984146"/>
          </a:xfrm>
          <a:prstGeom prst="rect">
            <a:avLst/>
          </a:prstGeom>
        </p:spPr>
      </p:pic>
    </p:spTree>
    <p:extLst>
      <p:ext uri="{BB962C8B-B14F-4D97-AF65-F5344CB8AC3E}">
        <p14:creationId xmlns:p14="http://schemas.microsoft.com/office/powerpoint/2010/main" val="3606702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Sample Terminology</a:t>
            </a:r>
          </a:p>
        </p:txBody>
      </p:sp>
      <p:sp>
        <p:nvSpPr>
          <p:cNvPr id="3" name="Content Placeholder 2"/>
          <p:cNvSpPr>
            <a:spLocks noGrp="1"/>
          </p:cNvSpPr>
          <p:nvPr>
            <p:ph idx="1"/>
          </p:nvPr>
        </p:nvSpPr>
        <p:spPr>
          <a:xfrm>
            <a:off x="292100" y="1524000"/>
            <a:ext cx="11722100" cy="5143500"/>
          </a:xfrm>
        </p:spPr>
        <p:txBody>
          <a:bodyPr>
            <a:normAutofit fontScale="92500"/>
          </a:bodyPr>
          <a:lstStyle/>
          <a:p>
            <a:pPr lvl="0">
              <a:lnSpc>
                <a:spcPct val="120000"/>
              </a:lnSpc>
              <a:spcBef>
                <a:spcPts val="0"/>
              </a:spcBef>
              <a:spcAft>
                <a:spcPts val="600"/>
              </a:spcAft>
            </a:pPr>
            <a:r>
              <a:rPr lang="en-US" dirty="0"/>
              <a:t>Absolute Rating of Excellent on State Accountability System- </a:t>
            </a:r>
            <a:r>
              <a:rPr lang="en-US"/>
              <a:t>if applicable</a:t>
            </a:r>
            <a:endParaRPr lang="en-US" dirty="0"/>
          </a:p>
          <a:p>
            <a:pPr lvl="0">
              <a:lnSpc>
                <a:spcPct val="120000"/>
              </a:lnSpc>
              <a:spcBef>
                <a:spcPts val="0"/>
              </a:spcBef>
              <a:spcAft>
                <a:spcPts val="600"/>
              </a:spcAft>
            </a:pPr>
            <a:r>
              <a:rPr lang="en-US" dirty="0"/>
              <a:t>Overall Grade of B on Federal Accountability System-if applicable</a:t>
            </a:r>
          </a:p>
          <a:p>
            <a:pPr lvl="0">
              <a:lnSpc>
                <a:spcPct val="120000"/>
              </a:lnSpc>
              <a:spcBef>
                <a:spcPts val="0"/>
              </a:spcBef>
              <a:spcAft>
                <a:spcPts val="600"/>
              </a:spcAft>
            </a:pPr>
            <a:r>
              <a:rPr lang="en-US" dirty="0"/>
              <a:t>Four-Year On-Time Graduation Rate of 76%, as reported on State Report Card</a:t>
            </a:r>
          </a:p>
          <a:p>
            <a:pPr lvl="0">
              <a:lnSpc>
                <a:spcPct val="120000"/>
              </a:lnSpc>
              <a:spcBef>
                <a:spcPts val="0"/>
              </a:spcBef>
              <a:spcAft>
                <a:spcPts val="600"/>
              </a:spcAft>
            </a:pPr>
            <a:r>
              <a:rPr lang="en-US" dirty="0"/>
              <a:t>85% of students scoring Met or Exemplary on SC </a:t>
            </a:r>
            <a:r>
              <a:rPr lang="en-US" dirty="0" err="1"/>
              <a:t>ReadyELA</a:t>
            </a:r>
            <a:r>
              <a:rPr lang="en-US" dirty="0"/>
              <a:t>, as reported on State Report Card</a:t>
            </a:r>
          </a:p>
          <a:p>
            <a:pPr lvl="0">
              <a:lnSpc>
                <a:spcPct val="120000"/>
              </a:lnSpc>
              <a:spcBef>
                <a:spcPts val="0"/>
              </a:spcBef>
              <a:spcAft>
                <a:spcPts val="600"/>
              </a:spcAft>
            </a:pPr>
            <a:r>
              <a:rPr lang="en-US" dirty="0"/>
              <a:t>90% of students scoring 70 or above on the English End-of-Course Exam, as reported on State Report Card</a:t>
            </a:r>
          </a:p>
          <a:p>
            <a:pPr lvl="0">
              <a:lnSpc>
                <a:spcPct val="120000"/>
              </a:lnSpc>
              <a:spcBef>
                <a:spcPts val="0"/>
              </a:spcBef>
              <a:spcAft>
                <a:spcPts val="600"/>
              </a:spcAft>
            </a:pPr>
            <a:r>
              <a:rPr lang="en-US" dirty="0"/>
              <a:t>Mean score of 80 on the Biology End-of Course Exam, as reported on ESSA</a:t>
            </a:r>
          </a:p>
          <a:p>
            <a:pPr lvl="0">
              <a:lnSpc>
                <a:spcPct val="120000"/>
              </a:lnSpc>
              <a:spcBef>
                <a:spcPts val="0"/>
              </a:spcBef>
              <a:spcAft>
                <a:spcPts val="600"/>
              </a:spcAft>
            </a:pPr>
            <a:r>
              <a:rPr lang="en-US" dirty="0"/>
              <a:t>Meeting the Annual Measurable Objective (AMO) for Math Proficiency in the “all students” group </a:t>
            </a:r>
            <a:r>
              <a:rPr lang="en-US" u="sng" dirty="0"/>
              <a:t>and</a:t>
            </a:r>
            <a:r>
              <a:rPr lang="en-US" dirty="0"/>
              <a:t> every subgroup on ESSA</a:t>
            </a:r>
          </a:p>
          <a:p>
            <a:pPr lvl="0">
              <a:lnSpc>
                <a:spcPct val="120000"/>
              </a:lnSpc>
              <a:spcBef>
                <a:spcPts val="0"/>
              </a:spcBef>
              <a:spcAft>
                <a:spcPts val="600"/>
              </a:spcAft>
            </a:pPr>
            <a:r>
              <a:rPr lang="en-US" dirty="0"/>
              <a:t>Retention rate of 90%, as reported on State Report Card</a:t>
            </a:r>
          </a:p>
          <a:p>
            <a:pPr lvl="0">
              <a:lnSpc>
                <a:spcPct val="120000"/>
              </a:lnSpc>
              <a:spcBef>
                <a:spcPts val="0"/>
              </a:spcBef>
              <a:spcAft>
                <a:spcPts val="600"/>
              </a:spcAft>
            </a:pPr>
            <a:r>
              <a:rPr lang="en-US" dirty="0"/>
              <a:t>95% of parents satisfied with the learning environment, as reported on State Report Card</a:t>
            </a:r>
          </a:p>
          <a:p>
            <a:pPr lvl="0">
              <a:lnSpc>
                <a:spcPct val="120000"/>
              </a:lnSpc>
              <a:spcBef>
                <a:spcPts val="0"/>
              </a:spcBef>
              <a:spcAft>
                <a:spcPts val="600"/>
              </a:spcAft>
            </a:pPr>
            <a:r>
              <a:rPr lang="en-US" dirty="0"/>
              <a:t>93% of students meet growth target identified by MAP from Fall to Spring</a:t>
            </a:r>
          </a:p>
        </p:txBody>
      </p:sp>
    </p:spTree>
    <p:extLst>
      <p:ext uri="{BB962C8B-B14F-4D97-AF65-F5344CB8AC3E}">
        <p14:creationId xmlns:p14="http://schemas.microsoft.com/office/powerpoint/2010/main" val="2083146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134" y="457200"/>
            <a:ext cx="4826226" cy="1600200"/>
          </a:xfrm>
        </p:spPr>
        <p:txBody>
          <a:bodyPr>
            <a:noAutofit/>
          </a:bodyPr>
          <a:lstStyle/>
          <a:p>
            <a:r>
              <a:rPr lang="en-US" sz="5400" dirty="0"/>
              <a:t>BEGIN with the END in mind…</a:t>
            </a:r>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val="0"/>
              </a:ext>
            </a:extLst>
          </a:blip>
          <a:stretch>
            <a:fillRect/>
          </a:stretch>
        </p:blipFill>
        <p:spPr>
          <a:xfrm>
            <a:off x="839788" y="2311128"/>
            <a:ext cx="4446918" cy="4172222"/>
          </a:xfrm>
        </p:spPr>
      </p:pic>
      <p:sp>
        <p:nvSpPr>
          <p:cNvPr id="4" name="Text Placeholder 3"/>
          <p:cNvSpPr>
            <a:spLocks noGrp="1"/>
          </p:cNvSpPr>
          <p:nvPr>
            <p:ph type="body" sz="half" idx="2"/>
          </p:nvPr>
        </p:nvSpPr>
        <p:spPr>
          <a:xfrm>
            <a:off x="6035048" y="457200"/>
            <a:ext cx="5839451" cy="6026150"/>
          </a:xfrm>
        </p:spPr>
        <p:txBody>
          <a:bodyPr>
            <a:normAutofit/>
          </a:bodyPr>
          <a:lstStyle/>
          <a:p>
            <a:pPr marL="285750" indent="-285750">
              <a:buFont typeface="Arial" panose="020B0604020202020204" pitchFamily="34" charset="0"/>
              <a:buChar char="•"/>
            </a:pPr>
            <a:r>
              <a:rPr lang="en-US" sz="2800" dirty="0"/>
              <a:t>Determine your ultimate goal </a:t>
            </a:r>
          </a:p>
          <a:p>
            <a:r>
              <a:rPr lang="en-US" sz="2800" dirty="0"/>
              <a:t>	(example: 0 dropouts)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Determine when you want to achieve it</a:t>
            </a:r>
          </a:p>
          <a:p>
            <a:r>
              <a:rPr lang="en-US" sz="2800" dirty="0"/>
              <a:t>	(ex: 8 years after opening)</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Determine your baseline</a:t>
            </a:r>
          </a:p>
          <a:p>
            <a:r>
              <a:rPr lang="en-US" sz="2800" dirty="0"/>
              <a:t>	(ex: 20% per year currently)</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Set your annual targets</a:t>
            </a:r>
          </a:p>
          <a:p>
            <a:r>
              <a:rPr lang="en-US" sz="2800" dirty="0"/>
              <a:t>	(ex: reduce by 2.5% per year)</a:t>
            </a:r>
          </a:p>
        </p:txBody>
      </p:sp>
    </p:spTree>
    <p:extLst>
      <p:ext uri="{BB962C8B-B14F-4D97-AF65-F5344CB8AC3E}">
        <p14:creationId xmlns:p14="http://schemas.microsoft.com/office/powerpoint/2010/main" val="5436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Development Template</a:t>
            </a:r>
          </a:p>
        </p:txBody>
      </p:sp>
      <p:graphicFrame>
        <p:nvGraphicFramePr>
          <p:cNvPr id="3" name="Diagram 2"/>
          <p:cNvGraphicFramePr/>
          <p:nvPr>
            <p:extLst>
              <p:ext uri="{D42A27DB-BD31-4B8C-83A1-F6EECF244321}">
                <p14:modId xmlns:p14="http://schemas.microsoft.com/office/powerpoint/2010/main" val="397665387"/>
              </p:ext>
            </p:extLst>
          </p:nvPr>
        </p:nvGraphicFramePr>
        <p:xfrm>
          <a:off x="-130630" y="1690688"/>
          <a:ext cx="9078687" cy="4840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05157" y="1690688"/>
            <a:ext cx="3282043" cy="4644798"/>
          </a:xfrm>
          <a:prstGeom prst="rect">
            <a:avLst/>
          </a:prstGeom>
          <a:noFill/>
          <a:ln w="25400">
            <a:solidFill>
              <a:schemeClr val="tx1"/>
            </a:solidFill>
          </a:ln>
        </p:spPr>
        <p:txBody>
          <a:bodyPr wrap="square" rtlCol="0">
            <a:noAutofit/>
          </a:bodyPr>
          <a:lstStyle/>
          <a:p>
            <a:r>
              <a:rPr lang="en-US" sz="3600" dirty="0"/>
              <a:t>Mission Statement:</a:t>
            </a:r>
          </a:p>
          <a:p>
            <a:endParaRPr lang="en-US" dirty="0"/>
          </a:p>
          <a:p>
            <a:r>
              <a:rPr lang="en-US" sz="2400" dirty="0"/>
              <a:t>Brief, jargon-free statement of the school’s purpose and reason for existence.</a:t>
            </a:r>
          </a:p>
        </p:txBody>
      </p:sp>
    </p:spTree>
    <p:extLst>
      <p:ext uri="{BB962C8B-B14F-4D97-AF65-F5344CB8AC3E}">
        <p14:creationId xmlns:p14="http://schemas.microsoft.com/office/powerpoint/2010/main" val="3943742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294</TotalTime>
  <Words>700</Words>
  <Application>Microsoft Office PowerPoint</Application>
  <PresentationFormat>Widescreen</PresentationFormat>
  <Paragraphs>182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Algerian</vt:lpstr>
      <vt:lpstr>Arial</vt:lpstr>
      <vt:lpstr>Comic Sans MS</vt:lpstr>
      <vt:lpstr>Tw Cen MT</vt:lpstr>
      <vt:lpstr>Tw Cen MT Condensed</vt:lpstr>
      <vt:lpstr>Wingdings 3</vt:lpstr>
      <vt:lpstr>Integral</vt:lpstr>
      <vt:lpstr>Goal Setting</vt:lpstr>
      <vt:lpstr>PowerPoint Presentation</vt:lpstr>
      <vt:lpstr>PowerPoint Presentation</vt:lpstr>
      <vt:lpstr>Need</vt:lpstr>
      <vt:lpstr>Writing SMART Goals</vt:lpstr>
      <vt:lpstr>AVOID THESE</vt:lpstr>
      <vt:lpstr>Sample Terminology</vt:lpstr>
      <vt:lpstr>BEGIN with the END in mind…</vt:lpstr>
      <vt:lpstr>Goal Development Template</vt:lpstr>
      <vt:lpstr>Goal Development Template</vt:lpstr>
      <vt:lpstr>Goal Development Template</vt:lpstr>
      <vt:lpstr>Goal Development Template</vt:lpstr>
      <vt:lpstr>Goal Development Template</vt:lpstr>
      <vt:lpstr>Goal Development Template</vt:lpstr>
      <vt:lpstr>Goal Development Template</vt:lpstr>
      <vt:lpstr>Goal Development Template</vt:lpstr>
      <vt:lpstr>Goal Development Template</vt:lpstr>
      <vt:lpstr>Minimum Requirements</vt:lpstr>
      <vt:lpstr>Evaluating Pupil Performance</vt:lpstr>
      <vt:lpstr>Evaluating Pupil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 Setting</dc:title>
  <dc:creator>Courtney Mills</dc:creator>
  <cp:lastModifiedBy>Traci Bryant-Riches</cp:lastModifiedBy>
  <cp:revision>45</cp:revision>
  <dcterms:created xsi:type="dcterms:W3CDTF">2013-10-10T18:12:16Z</dcterms:created>
  <dcterms:modified xsi:type="dcterms:W3CDTF">2017-07-11T17:51:46Z</dcterms:modified>
</cp:coreProperties>
</file>